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1" r:id="rId2"/>
    <p:sldId id="277" r:id="rId3"/>
    <p:sldId id="324" r:id="rId4"/>
    <p:sldId id="314" r:id="rId5"/>
    <p:sldId id="313" r:id="rId6"/>
    <p:sldId id="326" r:id="rId7"/>
    <p:sldId id="316" r:id="rId8"/>
    <p:sldId id="327" r:id="rId9"/>
    <p:sldId id="317" r:id="rId10"/>
    <p:sldId id="318" r:id="rId11"/>
    <p:sldId id="320" r:id="rId12"/>
    <p:sldId id="321" r:id="rId13"/>
    <p:sldId id="322" r:id="rId14"/>
    <p:sldId id="323" r:id="rId15"/>
    <p:sldId id="312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9900"/>
    <a:srgbClr val="99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>
      <p:cViewPr varScale="1">
        <p:scale>
          <a:sx n="69" d="100"/>
          <a:sy n="69" d="100"/>
        </p:scale>
        <p:origin x="372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CB0E7-798D-4F64-BD28-0E931CEF83C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9AEB6-AB4C-4B95-8F35-0901AE93F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6472-D1D3-4EC1-9665-227E3123DC65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96472-D1D3-4EC1-9665-227E3123DC65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FBE86-80E1-4F94-99A2-CC87A8A0B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57200"/>
            <a:ext cx="10972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85800"/>
            <a:ext cx="3056722" cy="1479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357634"/>
            <a:ext cx="10972800" cy="104644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Bd BT" panose="04030805050B02020A03" pitchFamily="82" charset="0"/>
              </a:rPr>
              <a:t>Sustainable Environment Developers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5334000"/>
            <a:ext cx="10972800" cy="624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6090714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Formerly known as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Spray Engineering Devices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133600"/>
            <a:ext cx="998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Spent Wash 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Evaporation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Edwardian Script ITC" panose="030303020407070D0804" pitchFamily="66" charset="0"/>
              </a:rPr>
              <a:t>with 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MVR Based Plate Type Evaporator</a:t>
            </a:r>
            <a:endParaRPr lang="en-US" sz="4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687669"/>
            <a:ext cx="68580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Saad Masud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Presentation At PSST Annual Convention </a:t>
            </a:r>
          </a:p>
          <a:p>
            <a:pPr algn="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September 12, 2023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318" y="519696"/>
            <a:ext cx="1721151" cy="832977"/>
          </a:xfrm>
          <a:prstGeom prst="rect">
            <a:avLst/>
          </a:prstGeom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797" y="4795168"/>
            <a:ext cx="1654856" cy="143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ight Arrow 77"/>
          <p:cNvSpPr/>
          <p:nvPr/>
        </p:nvSpPr>
        <p:spPr>
          <a:xfrm flipH="1" flipV="1">
            <a:off x="7915261" y="5218847"/>
            <a:ext cx="221732" cy="147075"/>
          </a:xfrm>
          <a:prstGeom prst="rightArrow">
            <a:avLst>
              <a:gd name="adj1" fmla="val 29487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9" name="Right Arrow 78"/>
          <p:cNvSpPr/>
          <p:nvPr/>
        </p:nvSpPr>
        <p:spPr>
          <a:xfrm flipV="1">
            <a:off x="7832001" y="2887435"/>
            <a:ext cx="167367" cy="164982"/>
          </a:xfrm>
          <a:prstGeom prst="rightArrow">
            <a:avLst>
              <a:gd name="adj1" fmla="val 29487"/>
              <a:gd name="adj2" fmla="val 5000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0" name="Right Arrow 79"/>
          <p:cNvSpPr/>
          <p:nvPr/>
        </p:nvSpPr>
        <p:spPr>
          <a:xfrm rot="10800000" flipV="1">
            <a:off x="5133344" y="929026"/>
            <a:ext cx="181167" cy="130011"/>
          </a:xfrm>
          <a:prstGeom prst="rightArrow">
            <a:avLst>
              <a:gd name="adj1" fmla="val 29487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1" name="Right Arrow 80"/>
          <p:cNvSpPr/>
          <p:nvPr/>
        </p:nvSpPr>
        <p:spPr>
          <a:xfrm rot="10800000" flipH="1" flipV="1">
            <a:off x="5494628" y="3568336"/>
            <a:ext cx="156547" cy="111437"/>
          </a:xfrm>
          <a:prstGeom prst="rightArrow">
            <a:avLst>
              <a:gd name="adj1" fmla="val 2948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2" name="Bent Arrow 81"/>
          <p:cNvSpPr/>
          <p:nvPr/>
        </p:nvSpPr>
        <p:spPr>
          <a:xfrm flipH="1" flipV="1">
            <a:off x="5649277" y="5266733"/>
            <a:ext cx="718862" cy="259238"/>
          </a:xfrm>
          <a:prstGeom prst="bentArrow">
            <a:avLst>
              <a:gd name="adj1" fmla="val 22796"/>
              <a:gd name="adj2" fmla="val 25000"/>
              <a:gd name="adj3" fmla="val 25000"/>
              <a:gd name="adj4" fmla="val 4375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3" name="Flowchart: Magnetic Disk 82"/>
          <p:cNvSpPr/>
          <p:nvPr/>
        </p:nvSpPr>
        <p:spPr>
          <a:xfrm>
            <a:off x="7394988" y="4520111"/>
            <a:ext cx="609896" cy="648320"/>
          </a:xfrm>
          <a:prstGeom prst="flowChartMagneticDisk">
            <a:avLst/>
          </a:prstGeom>
          <a:pattFill prst="pct5">
            <a:fgClr>
              <a:schemeClr val="bg1"/>
            </a:fgClr>
            <a:bgClr>
              <a:srgbClr val="00B0F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10800000">
            <a:off x="6347199" y="1018751"/>
            <a:ext cx="55474" cy="69260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864728" y="4512364"/>
            <a:ext cx="971021" cy="5774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864905" y="3974140"/>
            <a:ext cx="973961" cy="53822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5859693" y="1827382"/>
            <a:ext cx="978567" cy="2975049"/>
            <a:chOff x="2723339" y="1279354"/>
            <a:chExt cx="978567" cy="2975049"/>
          </a:xfrm>
          <a:solidFill>
            <a:schemeClr val="bg1">
              <a:lumMod val="75000"/>
            </a:schemeClr>
          </a:solidFill>
        </p:grpSpPr>
        <p:sp>
          <p:nvSpPr>
            <p:cNvPr id="88" name="Oval 87"/>
            <p:cNvSpPr/>
            <p:nvPr/>
          </p:nvSpPr>
          <p:spPr>
            <a:xfrm>
              <a:off x="2723409" y="1279354"/>
              <a:ext cx="975986" cy="68616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93D5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723339" y="3568240"/>
              <a:ext cx="975986" cy="68616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93D5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27945" y="1577047"/>
              <a:ext cx="973961" cy="238728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93D5">
                    <a:lumMod val="40000"/>
                    <a:lumOff val="60000"/>
                  </a:srgbClr>
                </a:solidFill>
              </a:endParaRPr>
            </a:p>
          </p:txBody>
        </p:sp>
      </p:grpSp>
      <p:sp>
        <p:nvSpPr>
          <p:cNvPr id="91" name="Line 46"/>
          <p:cNvSpPr>
            <a:spLocks noChangeAspect="1" noChangeShapeType="1"/>
          </p:cNvSpPr>
          <p:nvPr/>
        </p:nvSpPr>
        <p:spPr bwMode="auto">
          <a:xfrm>
            <a:off x="6603374" y="2906082"/>
            <a:ext cx="129057" cy="0"/>
          </a:xfrm>
          <a:prstGeom prst="line">
            <a:avLst/>
          </a:prstGeom>
          <a:noFill/>
          <a:ln w="1714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2" name="Line 52"/>
          <p:cNvSpPr>
            <a:spLocks noChangeAspect="1" noChangeShapeType="1"/>
          </p:cNvSpPr>
          <p:nvPr/>
        </p:nvSpPr>
        <p:spPr bwMode="auto">
          <a:xfrm>
            <a:off x="5985184" y="2906082"/>
            <a:ext cx="123466" cy="0"/>
          </a:xfrm>
          <a:prstGeom prst="line">
            <a:avLst/>
          </a:prstGeom>
          <a:noFill/>
          <a:ln w="1714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3" name="Freeform 32"/>
          <p:cNvSpPr>
            <a:spLocks noChangeAspect="1"/>
          </p:cNvSpPr>
          <p:nvPr/>
        </p:nvSpPr>
        <p:spPr bwMode="auto">
          <a:xfrm>
            <a:off x="6640117" y="4193006"/>
            <a:ext cx="149229" cy="239778"/>
          </a:xfrm>
          <a:custGeom>
            <a:avLst/>
            <a:gdLst>
              <a:gd name="T0" fmla="*/ 0 w 36"/>
              <a:gd name="T1" fmla="*/ 2147483647 h 63"/>
              <a:gd name="T2" fmla="*/ 2147483647 w 36"/>
              <a:gd name="T3" fmla="*/ 2147483647 h 63"/>
              <a:gd name="T4" fmla="*/ 2147483647 w 36"/>
              <a:gd name="T5" fmla="*/ 2147483647 h 63"/>
              <a:gd name="T6" fmla="*/ 2147483647 w 36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" h="63">
                <a:moveTo>
                  <a:pt x="0" y="38"/>
                </a:moveTo>
                <a:cubicBezTo>
                  <a:pt x="1" y="41"/>
                  <a:pt x="1" y="54"/>
                  <a:pt x="6" y="57"/>
                </a:cubicBezTo>
                <a:cubicBezTo>
                  <a:pt x="11" y="60"/>
                  <a:pt x="26" y="63"/>
                  <a:pt x="31" y="54"/>
                </a:cubicBezTo>
                <a:cubicBezTo>
                  <a:pt x="36" y="45"/>
                  <a:pt x="34" y="10"/>
                  <a:pt x="35" y="0"/>
                </a:cubicBezTo>
              </a:path>
            </a:pathLst>
          </a:custGeom>
          <a:noFill/>
          <a:ln w="19050" cap="flat" cmpd="sng">
            <a:solidFill>
              <a:srgbClr val="E2AC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4" name="Line 33"/>
          <p:cNvSpPr>
            <a:spLocks noChangeAspect="1" noChangeShapeType="1"/>
          </p:cNvSpPr>
          <p:nvPr/>
        </p:nvSpPr>
        <p:spPr bwMode="auto">
          <a:xfrm flipV="1">
            <a:off x="6790685" y="4084124"/>
            <a:ext cx="0" cy="107179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5" name="Line 35"/>
          <p:cNvSpPr>
            <a:spLocks noChangeAspect="1" noChangeShapeType="1"/>
          </p:cNvSpPr>
          <p:nvPr/>
        </p:nvSpPr>
        <p:spPr bwMode="auto">
          <a:xfrm flipH="1" flipV="1">
            <a:off x="5941733" y="4078725"/>
            <a:ext cx="0" cy="105315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6" name="Line 36"/>
          <p:cNvSpPr>
            <a:spLocks noChangeAspect="1" noChangeShapeType="1"/>
          </p:cNvSpPr>
          <p:nvPr/>
        </p:nvSpPr>
        <p:spPr bwMode="auto">
          <a:xfrm flipV="1">
            <a:off x="6763406" y="2624621"/>
            <a:ext cx="0" cy="257229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7" name="Line 37"/>
          <p:cNvSpPr>
            <a:spLocks noChangeAspect="1" noChangeShapeType="1"/>
          </p:cNvSpPr>
          <p:nvPr/>
        </p:nvSpPr>
        <p:spPr bwMode="auto">
          <a:xfrm flipV="1">
            <a:off x="6523297" y="2591181"/>
            <a:ext cx="0" cy="258161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302861" y="1730844"/>
            <a:ext cx="133081" cy="84345"/>
          </a:xfrm>
          <a:prstGeom prst="rect">
            <a:avLst/>
          </a:prstGeom>
          <a:solidFill>
            <a:srgbClr val="FFC000"/>
          </a:solidFill>
          <a:ln w="12700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9" name="Line 67"/>
          <p:cNvSpPr>
            <a:spLocks noChangeAspect="1" noChangeShapeType="1"/>
          </p:cNvSpPr>
          <p:nvPr/>
        </p:nvSpPr>
        <p:spPr bwMode="auto">
          <a:xfrm flipV="1">
            <a:off x="5422919" y="2698819"/>
            <a:ext cx="0" cy="2577772"/>
          </a:xfrm>
          <a:prstGeom prst="line">
            <a:avLst/>
          </a:prstGeom>
          <a:noFill/>
          <a:ln w="17145">
            <a:solidFill>
              <a:srgbClr val="3333FF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0" name="Line 22"/>
          <p:cNvSpPr>
            <a:spLocks noChangeAspect="1" noChangeShapeType="1"/>
          </p:cNvSpPr>
          <p:nvPr/>
        </p:nvSpPr>
        <p:spPr bwMode="auto">
          <a:xfrm>
            <a:off x="6186085" y="2927517"/>
            <a:ext cx="0" cy="123023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1" name="Line 22"/>
          <p:cNvSpPr>
            <a:spLocks noChangeAspect="1" noChangeShapeType="1"/>
          </p:cNvSpPr>
          <p:nvPr/>
        </p:nvSpPr>
        <p:spPr bwMode="auto">
          <a:xfrm>
            <a:off x="6353000" y="2940565"/>
            <a:ext cx="0" cy="123023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" name="Line 22"/>
          <p:cNvSpPr>
            <a:spLocks noChangeAspect="1" noChangeShapeType="1"/>
          </p:cNvSpPr>
          <p:nvPr/>
        </p:nvSpPr>
        <p:spPr bwMode="auto">
          <a:xfrm>
            <a:off x="6519055" y="2940565"/>
            <a:ext cx="0" cy="123023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" name="Line 36"/>
          <p:cNvSpPr>
            <a:spLocks noChangeAspect="1" noChangeShapeType="1"/>
          </p:cNvSpPr>
          <p:nvPr/>
        </p:nvSpPr>
        <p:spPr bwMode="auto">
          <a:xfrm flipV="1">
            <a:off x="6763406" y="2282115"/>
            <a:ext cx="0" cy="257229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4" name="Line 37"/>
          <p:cNvSpPr>
            <a:spLocks noChangeAspect="1" noChangeShapeType="1"/>
          </p:cNvSpPr>
          <p:nvPr/>
        </p:nvSpPr>
        <p:spPr bwMode="auto">
          <a:xfrm flipV="1">
            <a:off x="6523297" y="2286775"/>
            <a:ext cx="0" cy="258161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5646543" y="3556876"/>
            <a:ext cx="217756" cy="130151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990776" y="2908663"/>
            <a:ext cx="741655" cy="1487773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7" name="Line 37"/>
          <p:cNvSpPr>
            <a:spLocks noChangeAspect="1" noChangeShapeType="1"/>
          </p:cNvSpPr>
          <p:nvPr/>
        </p:nvSpPr>
        <p:spPr bwMode="auto">
          <a:xfrm flipV="1">
            <a:off x="6332797" y="2079311"/>
            <a:ext cx="0" cy="258161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8" name="Line 37"/>
          <p:cNvSpPr>
            <a:spLocks noChangeAspect="1" noChangeShapeType="1"/>
          </p:cNvSpPr>
          <p:nvPr/>
        </p:nvSpPr>
        <p:spPr bwMode="auto">
          <a:xfrm flipV="1">
            <a:off x="6790685" y="3265280"/>
            <a:ext cx="0" cy="258161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6264847" y="4824863"/>
            <a:ext cx="133081" cy="843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algn="ctr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0" name="Arc 109"/>
          <p:cNvSpPr/>
          <p:nvPr/>
        </p:nvSpPr>
        <p:spPr>
          <a:xfrm>
            <a:off x="6278146" y="1947119"/>
            <a:ext cx="454286" cy="534496"/>
          </a:xfrm>
          <a:prstGeom prst="arc">
            <a:avLst/>
          </a:prstGeom>
          <a:ln w="19050">
            <a:solidFill>
              <a:srgbClr val="E2A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1" name="Line 33"/>
          <p:cNvSpPr>
            <a:spLocks noChangeAspect="1" noChangeShapeType="1"/>
          </p:cNvSpPr>
          <p:nvPr/>
        </p:nvSpPr>
        <p:spPr bwMode="auto">
          <a:xfrm flipV="1">
            <a:off x="6369401" y="1833959"/>
            <a:ext cx="0" cy="79783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2" name="Line 66"/>
          <p:cNvSpPr>
            <a:spLocks noChangeAspect="1" noChangeShapeType="1"/>
          </p:cNvSpPr>
          <p:nvPr/>
        </p:nvSpPr>
        <p:spPr bwMode="auto">
          <a:xfrm flipH="1" flipV="1">
            <a:off x="5922653" y="4557946"/>
            <a:ext cx="830794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3" name="Line 66"/>
          <p:cNvSpPr>
            <a:spLocks noChangeAspect="1" noChangeShapeType="1"/>
          </p:cNvSpPr>
          <p:nvPr/>
        </p:nvSpPr>
        <p:spPr bwMode="auto">
          <a:xfrm flipH="1" flipV="1">
            <a:off x="5958460" y="4615978"/>
            <a:ext cx="78715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4" name="Line 66"/>
          <p:cNvSpPr>
            <a:spLocks noChangeAspect="1" noChangeShapeType="1"/>
          </p:cNvSpPr>
          <p:nvPr/>
        </p:nvSpPr>
        <p:spPr bwMode="auto">
          <a:xfrm flipH="1" flipV="1">
            <a:off x="6005652" y="4676503"/>
            <a:ext cx="654414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5" name="Line 66"/>
          <p:cNvSpPr>
            <a:spLocks noChangeAspect="1" noChangeShapeType="1"/>
          </p:cNvSpPr>
          <p:nvPr/>
        </p:nvSpPr>
        <p:spPr bwMode="auto">
          <a:xfrm flipH="1" flipV="1">
            <a:off x="6106079" y="4734395"/>
            <a:ext cx="47759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5924732" y="3392926"/>
            <a:ext cx="629258" cy="447666"/>
            <a:chOff x="2968703" y="3175407"/>
            <a:chExt cx="499176" cy="248842"/>
          </a:xfrm>
          <a:solidFill>
            <a:srgbClr val="EF4343"/>
          </a:solidFill>
        </p:grpSpPr>
        <p:sp>
          <p:nvSpPr>
            <p:cNvPr id="117" name="Rectangle 50"/>
            <p:cNvSpPr>
              <a:spLocks noChangeAspect="1" noChangeArrowheads="1"/>
            </p:cNvSpPr>
            <p:nvPr/>
          </p:nvSpPr>
          <p:spPr bwMode="auto">
            <a:xfrm>
              <a:off x="2971284" y="3178204"/>
              <a:ext cx="494724" cy="246045"/>
            </a:xfrm>
            <a:prstGeom prst="rect">
              <a:avLst/>
            </a:prstGeom>
            <a:grpFill/>
            <a:ln w="1714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8" name="Line 124"/>
            <p:cNvSpPr>
              <a:spLocks noChangeAspect="1" noChangeShapeType="1"/>
            </p:cNvSpPr>
            <p:nvPr/>
          </p:nvSpPr>
          <p:spPr bwMode="auto">
            <a:xfrm flipV="1">
              <a:off x="2968703" y="3175407"/>
              <a:ext cx="498165" cy="121158"/>
            </a:xfrm>
            <a:prstGeom prst="line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9" name="Line 125"/>
            <p:cNvSpPr>
              <a:spLocks noChangeAspect="1" noChangeShapeType="1"/>
            </p:cNvSpPr>
            <p:nvPr/>
          </p:nvSpPr>
          <p:spPr bwMode="auto">
            <a:xfrm>
              <a:off x="2970424" y="3178203"/>
              <a:ext cx="496445" cy="111838"/>
            </a:xfrm>
            <a:prstGeom prst="line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Line 126"/>
            <p:cNvSpPr>
              <a:spLocks noChangeAspect="1" noChangeShapeType="1"/>
            </p:cNvSpPr>
            <p:nvPr/>
          </p:nvSpPr>
          <p:spPr bwMode="auto">
            <a:xfrm>
              <a:off x="2968703" y="3297498"/>
              <a:ext cx="495584" cy="0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Line 129"/>
            <p:cNvSpPr>
              <a:spLocks noChangeAspect="1" noChangeShapeType="1"/>
            </p:cNvSpPr>
            <p:nvPr/>
          </p:nvSpPr>
          <p:spPr bwMode="auto">
            <a:xfrm>
              <a:off x="2970424" y="3302158"/>
              <a:ext cx="496445" cy="108110"/>
            </a:xfrm>
            <a:prstGeom prst="line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2" name="Line 128"/>
            <p:cNvSpPr>
              <a:spLocks noChangeAspect="1" noChangeShapeType="1"/>
            </p:cNvSpPr>
            <p:nvPr/>
          </p:nvSpPr>
          <p:spPr bwMode="auto">
            <a:xfrm flipV="1">
              <a:off x="2969714" y="3301242"/>
              <a:ext cx="498165" cy="115567"/>
            </a:xfrm>
            <a:prstGeom prst="line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139455" y="2312754"/>
            <a:ext cx="159826" cy="287673"/>
            <a:chOff x="4592638" y="2033588"/>
            <a:chExt cx="252412" cy="423863"/>
          </a:xfrm>
          <a:solidFill>
            <a:schemeClr val="tx1"/>
          </a:solidFill>
        </p:grpSpPr>
        <p:sp>
          <p:nvSpPr>
            <p:cNvPr id="124" name="Rectangle 123"/>
            <p:cNvSpPr/>
            <p:nvPr/>
          </p:nvSpPr>
          <p:spPr>
            <a:xfrm>
              <a:off x="4627563" y="2033588"/>
              <a:ext cx="176212" cy="84138"/>
            </a:xfrm>
            <a:prstGeom prst="rect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595813" y="2185988"/>
              <a:ext cx="246062" cy="155575"/>
            </a:xfrm>
            <a:prstGeom prst="rect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594225" y="2116138"/>
              <a:ext cx="244475" cy="69850"/>
            </a:xfrm>
            <a:custGeom>
              <a:avLst/>
              <a:gdLst>
                <a:gd name="connsiteX0" fmla="*/ 35719 w 245269"/>
                <a:gd name="connsiteY0" fmla="*/ 0 h 69056"/>
                <a:gd name="connsiteX1" fmla="*/ 0 w 245269"/>
                <a:gd name="connsiteY1" fmla="*/ 64293 h 69056"/>
                <a:gd name="connsiteX2" fmla="*/ 245269 w 245269"/>
                <a:gd name="connsiteY2" fmla="*/ 69056 h 69056"/>
                <a:gd name="connsiteX3" fmla="*/ 204788 w 245269"/>
                <a:gd name="connsiteY3" fmla="*/ 4762 h 69056"/>
                <a:gd name="connsiteX4" fmla="*/ 35719 w 245269"/>
                <a:gd name="connsiteY4" fmla="*/ 0 h 6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9" h="69056">
                  <a:moveTo>
                    <a:pt x="35719" y="0"/>
                  </a:moveTo>
                  <a:lnTo>
                    <a:pt x="0" y="64293"/>
                  </a:lnTo>
                  <a:lnTo>
                    <a:pt x="245269" y="69056"/>
                  </a:lnTo>
                  <a:lnTo>
                    <a:pt x="204788" y="4762"/>
                  </a:lnTo>
                  <a:lnTo>
                    <a:pt x="35719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>
              <a:spLocks noChangeArrowheads="1"/>
            </p:cNvSpPr>
            <p:nvPr/>
          </p:nvSpPr>
          <p:spPr bwMode="auto">
            <a:xfrm rot="10800000">
              <a:off x="4592638" y="2341563"/>
              <a:ext cx="252412" cy="115888"/>
            </a:xfrm>
            <a:prstGeom prst="triangle">
              <a:avLst>
                <a:gd name="adj" fmla="val 50000"/>
              </a:avLst>
            </a:prstGeom>
            <a:grpFill/>
            <a:ln w="19050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5385611" y="2375351"/>
            <a:ext cx="54864" cy="28913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 rot="10800000">
            <a:off x="6307759" y="4937148"/>
            <a:ext cx="60949" cy="40252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9907" y="1156364"/>
            <a:ext cx="1074291" cy="140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Rectangle 130"/>
          <p:cNvSpPr/>
          <p:nvPr/>
        </p:nvSpPr>
        <p:spPr>
          <a:xfrm rot="16200000">
            <a:off x="5341981" y="-20763"/>
            <a:ext cx="72802" cy="20485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 rot="10800000">
            <a:off x="4281521" y="967128"/>
            <a:ext cx="73650" cy="336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 rot="16200000">
            <a:off x="4937397" y="2953367"/>
            <a:ext cx="49886" cy="1348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 rot="10800000">
            <a:off x="4287959" y="2426487"/>
            <a:ext cx="48254" cy="12084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4250197" y="1232966"/>
            <a:ext cx="133081" cy="84345"/>
          </a:xfrm>
          <a:prstGeom prst="rect">
            <a:avLst/>
          </a:prstGeom>
          <a:solidFill>
            <a:srgbClr val="FFC000"/>
          </a:solidFill>
          <a:ln w="12700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4245721" y="2378185"/>
            <a:ext cx="133081" cy="84345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7" name="Isosceles Triangle 136"/>
          <p:cNvSpPr/>
          <p:nvPr/>
        </p:nvSpPr>
        <p:spPr>
          <a:xfrm flipH="1">
            <a:off x="5265612" y="5502552"/>
            <a:ext cx="332943" cy="193285"/>
          </a:xfrm>
          <a:prstGeom prst="triangl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 flipH="1">
            <a:off x="5253297" y="5295131"/>
            <a:ext cx="348747" cy="323969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9" name="Freeform 1617"/>
          <p:cNvSpPr>
            <a:spLocks noEditPoints="1"/>
          </p:cNvSpPr>
          <p:nvPr/>
        </p:nvSpPr>
        <p:spPr bwMode="auto">
          <a:xfrm flipH="1">
            <a:off x="5314512" y="5339675"/>
            <a:ext cx="233032" cy="234677"/>
          </a:xfrm>
          <a:custGeom>
            <a:avLst/>
            <a:gdLst>
              <a:gd name="T0" fmla="*/ 440 w 939"/>
              <a:gd name="T1" fmla="*/ 505 h 1010"/>
              <a:gd name="T2" fmla="*/ 107 w 939"/>
              <a:gd name="T3" fmla="*/ 670 h 1010"/>
              <a:gd name="T4" fmla="*/ 33 w 939"/>
              <a:gd name="T5" fmla="*/ 661 h 1010"/>
              <a:gd name="T6" fmla="*/ 0 w 939"/>
              <a:gd name="T7" fmla="*/ 679 h 1010"/>
              <a:gd name="T8" fmla="*/ 35 w 939"/>
              <a:gd name="T9" fmla="*/ 749 h 1010"/>
              <a:gd name="T10" fmla="*/ 457 w 939"/>
              <a:gd name="T11" fmla="*/ 540 h 1010"/>
              <a:gd name="T12" fmla="*/ 440 w 939"/>
              <a:gd name="T13" fmla="*/ 505 h 1010"/>
              <a:gd name="T14" fmla="*/ 464 w 939"/>
              <a:gd name="T15" fmla="*/ 470 h 1010"/>
              <a:gd name="T16" fmla="*/ 155 w 939"/>
              <a:gd name="T17" fmla="*/ 264 h 1010"/>
              <a:gd name="T18" fmla="*/ 127 w 939"/>
              <a:gd name="T19" fmla="*/ 196 h 1010"/>
              <a:gd name="T20" fmla="*/ 94 w 939"/>
              <a:gd name="T21" fmla="*/ 176 h 1010"/>
              <a:gd name="T22" fmla="*/ 50 w 939"/>
              <a:gd name="T23" fmla="*/ 242 h 1010"/>
              <a:gd name="T24" fmla="*/ 442 w 939"/>
              <a:gd name="T25" fmla="*/ 503 h 1010"/>
              <a:gd name="T26" fmla="*/ 464 w 939"/>
              <a:gd name="T27" fmla="*/ 470 h 1010"/>
              <a:gd name="T28" fmla="*/ 456 w 939"/>
              <a:gd name="T29" fmla="*/ 539 h 1010"/>
              <a:gd name="T30" fmla="*/ 456 w 939"/>
              <a:gd name="T31" fmla="*/ 911 h 1010"/>
              <a:gd name="T32" fmla="*/ 415 w 939"/>
              <a:gd name="T33" fmla="*/ 972 h 1010"/>
              <a:gd name="T34" fmla="*/ 417 w 939"/>
              <a:gd name="T35" fmla="*/ 1010 h 1010"/>
              <a:gd name="T36" fmla="*/ 495 w 939"/>
              <a:gd name="T37" fmla="*/ 1010 h 1010"/>
              <a:gd name="T38" fmla="*/ 495 w 939"/>
              <a:gd name="T39" fmla="*/ 539 h 1010"/>
              <a:gd name="T40" fmla="*/ 456 w 939"/>
              <a:gd name="T41" fmla="*/ 539 h 1010"/>
              <a:gd name="T42" fmla="*/ 499 w 939"/>
              <a:gd name="T43" fmla="*/ 471 h 1010"/>
              <a:gd name="T44" fmla="*/ 468 w 939"/>
              <a:gd name="T45" fmla="*/ 471 h 1010"/>
              <a:gd name="T46" fmla="*/ 439 w 939"/>
              <a:gd name="T47" fmla="*/ 505 h 1010"/>
              <a:gd name="T48" fmla="*/ 459 w 939"/>
              <a:gd name="T49" fmla="*/ 539 h 1010"/>
              <a:gd name="T50" fmla="*/ 499 w 939"/>
              <a:gd name="T51" fmla="*/ 539 h 1010"/>
              <a:gd name="T52" fmla="*/ 518 w 939"/>
              <a:gd name="T53" fmla="*/ 505 h 1010"/>
              <a:gd name="T54" fmla="*/ 499 w 939"/>
              <a:gd name="T55" fmla="*/ 471 h 1010"/>
              <a:gd name="T56" fmla="*/ 501 w 939"/>
              <a:gd name="T57" fmla="*/ 471 h 1010"/>
              <a:gd name="T58" fmla="*/ 501 w 939"/>
              <a:gd name="T59" fmla="*/ 99 h 1010"/>
              <a:gd name="T60" fmla="*/ 543 w 939"/>
              <a:gd name="T61" fmla="*/ 38 h 1010"/>
              <a:gd name="T62" fmla="*/ 541 w 939"/>
              <a:gd name="T63" fmla="*/ 0 h 1010"/>
              <a:gd name="T64" fmla="*/ 462 w 939"/>
              <a:gd name="T65" fmla="*/ 0 h 1010"/>
              <a:gd name="T66" fmla="*/ 462 w 939"/>
              <a:gd name="T67" fmla="*/ 471 h 1010"/>
              <a:gd name="T68" fmla="*/ 501 w 939"/>
              <a:gd name="T69" fmla="*/ 471 h 1010"/>
              <a:gd name="T70" fmla="*/ 497 w 939"/>
              <a:gd name="T71" fmla="*/ 544 h 1010"/>
              <a:gd name="T72" fmla="*/ 819 w 939"/>
              <a:gd name="T73" fmla="*/ 729 h 1010"/>
              <a:gd name="T74" fmla="*/ 852 w 939"/>
              <a:gd name="T75" fmla="*/ 795 h 1010"/>
              <a:gd name="T76" fmla="*/ 886 w 939"/>
              <a:gd name="T77" fmla="*/ 812 h 1010"/>
              <a:gd name="T78" fmla="*/ 925 w 939"/>
              <a:gd name="T79" fmla="*/ 744 h 1010"/>
              <a:gd name="T80" fmla="*/ 517 w 939"/>
              <a:gd name="T81" fmla="*/ 510 h 1010"/>
              <a:gd name="T82" fmla="*/ 497 w 939"/>
              <a:gd name="T83" fmla="*/ 544 h 1010"/>
              <a:gd name="T84" fmla="*/ 520 w 939"/>
              <a:gd name="T85" fmla="*/ 505 h 1010"/>
              <a:gd name="T86" fmla="*/ 834 w 939"/>
              <a:gd name="T87" fmla="*/ 307 h 1010"/>
              <a:gd name="T88" fmla="*/ 908 w 939"/>
              <a:gd name="T89" fmla="*/ 309 h 1010"/>
              <a:gd name="T90" fmla="*/ 939 w 939"/>
              <a:gd name="T91" fmla="*/ 287 h 1010"/>
              <a:gd name="T92" fmla="*/ 898 w 939"/>
              <a:gd name="T93" fmla="*/ 221 h 1010"/>
              <a:gd name="T94" fmla="*/ 499 w 939"/>
              <a:gd name="T95" fmla="*/ 472 h 1010"/>
              <a:gd name="T96" fmla="*/ 520 w 939"/>
              <a:gd name="T97" fmla="*/ 505 h 1010"/>
              <a:gd name="T98" fmla="*/ 722 w 939"/>
              <a:gd name="T99" fmla="*/ 506 h 1010"/>
              <a:gd name="T100" fmla="*/ 481 w 939"/>
              <a:gd name="T101" fmla="*/ 265 h 1010"/>
              <a:gd name="T102" fmla="*/ 239 w 939"/>
              <a:gd name="T103" fmla="*/ 506 h 1010"/>
              <a:gd name="T104" fmla="*/ 481 w 939"/>
              <a:gd name="T105" fmla="*/ 748 h 1010"/>
              <a:gd name="T106" fmla="*/ 722 w 939"/>
              <a:gd name="T107" fmla="*/ 506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39" h="1010">
                <a:moveTo>
                  <a:pt x="440" y="505"/>
                </a:moveTo>
                <a:lnTo>
                  <a:pt x="107" y="670"/>
                </a:lnTo>
                <a:lnTo>
                  <a:pt x="33" y="661"/>
                </a:lnTo>
                <a:lnTo>
                  <a:pt x="0" y="679"/>
                </a:lnTo>
                <a:lnTo>
                  <a:pt x="35" y="749"/>
                </a:lnTo>
                <a:lnTo>
                  <a:pt x="457" y="540"/>
                </a:lnTo>
                <a:lnTo>
                  <a:pt x="440" y="505"/>
                </a:lnTo>
                <a:close/>
                <a:moveTo>
                  <a:pt x="464" y="470"/>
                </a:moveTo>
                <a:lnTo>
                  <a:pt x="155" y="264"/>
                </a:lnTo>
                <a:lnTo>
                  <a:pt x="127" y="196"/>
                </a:lnTo>
                <a:lnTo>
                  <a:pt x="94" y="176"/>
                </a:lnTo>
                <a:lnTo>
                  <a:pt x="50" y="242"/>
                </a:lnTo>
                <a:lnTo>
                  <a:pt x="442" y="503"/>
                </a:lnTo>
                <a:lnTo>
                  <a:pt x="464" y="470"/>
                </a:lnTo>
                <a:close/>
                <a:moveTo>
                  <a:pt x="456" y="539"/>
                </a:moveTo>
                <a:lnTo>
                  <a:pt x="456" y="911"/>
                </a:lnTo>
                <a:lnTo>
                  <a:pt x="415" y="972"/>
                </a:lnTo>
                <a:lnTo>
                  <a:pt x="417" y="1010"/>
                </a:lnTo>
                <a:lnTo>
                  <a:pt x="495" y="1010"/>
                </a:lnTo>
                <a:lnTo>
                  <a:pt x="495" y="539"/>
                </a:lnTo>
                <a:lnTo>
                  <a:pt x="456" y="539"/>
                </a:lnTo>
                <a:close/>
                <a:moveTo>
                  <a:pt x="499" y="471"/>
                </a:moveTo>
                <a:lnTo>
                  <a:pt x="468" y="471"/>
                </a:lnTo>
                <a:lnTo>
                  <a:pt x="439" y="505"/>
                </a:lnTo>
                <a:lnTo>
                  <a:pt x="459" y="539"/>
                </a:lnTo>
                <a:lnTo>
                  <a:pt x="499" y="539"/>
                </a:lnTo>
                <a:lnTo>
                  <a:pt x="518" y="505"/>
                </a:lnTo>
                <a:lnTo>
                  <a:pt x="499" y="471"/>
                </a:lnTo>
                <a:close/>
                <a:moveTo>
                  <a:pt x="501" y="471"/>
                </a:moveTo>
                <a:lnTo>
                  <a:pt x="501" y="99"/>
                </a:lnTo>
                <a:lnTo>
                  <a:pt x="543" y="38"/>
                </a:lnTo>
                <a:lnTo>
                  <a:pt x="541" y="0"/>
                </a:lnTo>
                <a:lnTo>
                  <a:pt x="462" y="0"/>
                </a:lnTo>
                <a:lnTo>
                  <a:pt x="462" y="471"/>
                </a:lnTo>
                <a:lnTo>
                  <a:pt x="501" y="471"/>
                </a:lnTo>
                <a:close/>
                <a:moveTo>
                  <a:pt x="497" y="544"/>
                </a:moveTo>
                <a:lnTo>
                  <a:pt x="819" y="729"/>
                </a:lnTo>
                <a:lnTo>
                  <a:pt x="852" y="795"/>
                </a:lnTo>
                <a:lnTo>
                  <a:pt x="886" y="812"/>
                </a:lnTo>
                <a:lnTo>
                  <a:pt x="925" y="744"/>
                </a:lnTo>
                <a:lnTo>
                  <a:pt x="517" y="510"/>
                </a:lnTo>
                <a:lnTo>
                  <a:pt x="497" y="544"/>
                </a:lnTo>
                <a:close/>
                <a:moveTo>
                  <a:pt x="520" y="505"/>
                </a:moveTo>
                <a:lnTo>
                  <a:pt x="834" y="307"/>
                </a:lnTo>
                <a:lnTo>
                  <a:pt x="908" y="309"/>
                </a:lnTo>
                <a:lnTo>
                  <a:pt x="939" y="287"/>
                </a:lnTo>
                <a:lnTo>
                  <a:pt x="898" y="221"/>
                </a:lnTo>
                <a:lnTo>
                  <a:pt x="499" y="472"/>
                </a:lnTo>
                <a:lnTo>
                  <a:pt x="520" y="505"/>
                </a:lnTo>
                <a:close/>
                <a:moveTo>
                  <a:pt x="722" y="506"/>
                </a:moveTo>
                <a:cubicBezTo>
                  <a:pt x="722" y="373"/>
                  <a:pt x="614" y="265"/>
                  <a:pt x="481" y="265"/>
                </a:cubicBezTo>
                <a:cubicBezTo>
                  <a:pt x="347" y="265"/>
                  <a:pt x="239" y="373"/>
                  <a:pt x="239" y="506"/>
                </a:cubicBezTo>
                <a:cubicBezTo>
                  <a:pt x="239" y="640"/>
                  <a:pt x="347" y="748"/>
                  <a:pt x="481" y="748"/>
                </a:cubicBezTo>
                <a:cubicBezTo>
                  <a:pt x="614" y="748"/>
                  <a:pt x="722" y="640"/>
                  <a:pt x="722" y="506"/>
                </a:cubicBezTo>
                <a:close/>
              </a:path>
            </a:pathLst>
          </a:custGeom>
          <a:noFill/>
          <a:ln w="1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5922653" y="2865185"/>
            <a:ext cx="645454" cy="461570"/>
            <a:chOff x="2969714" y="2355257"/>
            <a:chExt cx="499582" cy="248842"/>
          </a:xfrm>
          <a:solidFill>
            <a:srgbClr val="EF4343"/>
          </a:solidFill>
        </p:grpSpPr>
        <p:grpSp>
          <p:nvGrpSpPr>
            <p:cNvPr id="141" name="Group 140"/>
            <p:cNvGrpSpPr/>
            <p:nvPr/>
          </p:nvGrpSpPr>
          <p:grpSpPr>
            <a:xfrm>
              <a:off x="2969714" y="2355257"/>
              <a:ext cx="498166" cy="248842"/>
              <a:chOff x="2969714" y="2355257"/>
              <a:chExt cx="498166" cy="248842"/>
            </a:xfrm>
            <a:grpFill/>
          </p:grpSpPr>
          <p:sp>
            <p:nvSpPr>
              <p:cNvPr id="143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2972295" y="2358054"/>
                <a:ext cx="494724" cy="246045"/>
              </a:xfrm>
              <a:prstGeom prst="rect">
                <a:avLst/>
              </a:prstGeom>
              <a:grpFill/>
              <a:ln w="171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2969714" y="2355257"/>
                <a:ext cx="498165" cy="121158"/>
              </a:xfrm>
              <a:prstGeom prst="line">
                <a:avLst/>
              </a:pr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Line 125"/>
              <p:cNvSpPr>
                <a:spLocks noChangeAspect="1" noChangeShapeType="1"/>
              </p:cNvSpPr>
              <p:nvPr/>
            </p:nvSpPr>
            <p:spPr bwMode="auto">
              <a:xfrm>
                <a:off x="2971435" y="2358054"/>
                <a:ext cx="496445" cy="111838"/>
              </a:xfrm>
              <a:prstGeom prst="line">
                <a:avLst/>
              </a:pr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Line 128"/>
              <p:cNvSpPr>
                <a:spLocks noChangeAspect="1" noChangeShapeType="1"/>
              </p:cNvSpPr>
              <p:nvPr/>
            </p:nvSpPr>
            <p:spPr bwMode="auto">
              <a:xfrm flipV="1">
                <a:off x="2969714" y="2480144"/>
                <a:ext cx="498165" cy="115567"/>
              </a:xfrm>
              <a:prstGeom prst="line">
                <a:avLst/>
              </a:pr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Line 129"/>
              <p:cNvSpPr>
                <a:spLocks noChangeAspect="1" noChangeShapeType="1"/>
              </p:cNvSpPr>
              <p:nvPr/>
            </p:nvSpPr>
            <p:spPr bwMode="auto">
              <a:xfrm>
                <a:off x="2971435" y="2482008"/>
                <a:ext cx="496445" cy="108110"/>
              </a:xfrm>
              <a:prstGeom prst="line">
                <a:avLst/>
              </a:pr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Line 130"/>
              <p:cNvSpPr>
                <a:spLocks noChangeAspect="1" noChangeShapeType="1"/>
              </p:cNvSpPr>
              <p:nvPr/>
            </p:nvSpPr>
            <p:spPr bwMode="auto">
              <a:xfrm>
                <a:off x="2969714" y="2596643"/>
                <a:ext cx="495584" cy="0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2" name="Line 126"/>
            <p:cNvSpPr>
              <a:spLocks noChangeAspect="1" noChangeShapeType="1"/>
            </p:cNvSpPr>
            <p:nvPr/>
          </p:nvSpPr>
          <p:spPr bwMode="auto">
            <a:xfrm>
              <a:off x="2973712" y="2479658"/>
              <a:ext cx="495584" cy="0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49" name="Rectangle 148"/>
          <p:cNvSpPr/>
          <p:nvPr/>
        </p:nvSpPr>
        <p:spPr>
          <a:xfrm rot="5400000">
            <a:off x="6596782" y="3276428"/>
            <a:ext cx="45719" cy="6921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 rot="5400000">
            <a:off x="6580486" y="3790680"/>
            <a:ext cx="45719" cy="6921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 rot="5400000">
            <a:off x="7603099" y="1929118"/>
            <a:ext cx="45719" cy="20841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17" y="3105582"/>
            <a:ext cx="2112157" cy="94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Rectangle 152"/>
          <p:cNvSpPr/>
          <p:nvPr/>
        </p:nvSpPr>
        <p:spPr>
          <a:xfrm rot="10800000">
            <a:off x="8631207" y="2948328"/>
            <a:ext cx="48250" cy="16597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 rot="5400000">
            <a:off x="7172515" y="3804932"/>
            <a:ext cx="56613" cy="102978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 rot="10800000">
            <a:off x="7656468" y="4277446"/>
            <a:ext cx="83496" cy="3004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341477" y="3536219"/>
            <a:ext cx="152400" cy="17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7" name="Isosceles Triangle 156"/>
          <p:cNvSpPr/>
          <p:nvPr/>
        </p:nvSpPr>
        <p:spPr>
          <a:xfrm>
            <a:off x="7864462" y="6104741"/>
            <a:ext cx="332943" cy="193285"/>
          </a:xfrm>
          <a:prstGeom prst="triangl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7864462" y="5860394"/>
            <a:ext cx="348747" cy="323969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9" name="Freeform 1617"/>
          <p:cNvSpPr>
            <a:spLocks noEditPoints="1"/>
          </p:cNvSpPr>
          <p:nvPr/>
        </p:nvSpPr>
        <p:spPr bwMode="auto">
          <a:xfrm>
            <a:off x="7925677" y="5904938"/>
            <a:ext cx="233032" cy="234677"/>
          </a:xfrm>
          <a:custGeom>
            <a:avLst/>
            <a:gdLst>
              <a:gd name="T0" fmla="*/ 440 w 939"/>
              <a:gd name="T1" fmla="*/ 505 h 1010"/>
              <a:gd name="T2" fmla="*/ 107 w 939"/>
              <a:gd name="T3" fmla="*/ 670 h 1010"/>
              <a:gd name="T4" fmla="*/ 33 w 939"/>
              <a:gd name="T5" fmla="*/ 661 h 1010"/>
              <a:gd name="T6" fmla="*/ 0 w 939"/>
              <a:gd name="T7" fmla="*/ 679 h 1010"/>
              <a:gd name="T8" fmla="*/ 35 w 939"/>
              <a:gd name="T9" fmla="*/ 749 h 1010"/>
              <a:gd name="T10" fmla="*/ 457 w 939"/>
              <a:gd name="T11" fmla="*/ 540 h 1010"/>
              <a:gd name="T12" fmla="*/ 440 w 939"/>
              <a:gd name="T13" fmla="*/ 505 h 1010"/>
              <a:gd name="T14" fmla="*/ 464 w 939"/>
              <a:gd name="T15" fmla="*/ 470 h 1010"/>
              <a:gd name="T16" fmla="*/ 155 w 939"/>
              <a:gd name="T17" fmla="*/ 264 h 1010"/>
              <a:gd name="T18" fmla="*/ 127 w 939"/>
              <a:gd name="T19" fmla="*/ 196 h 1010"/>
              <a:gd name="T20" fmla="*/ 94 w 939"/>
              <a:gd name="T21" fmla="*/ 176 h 1010"/>
              <a:gd name="T22" fmla="*/ 50 w 939"/>
              <a:gd name="T23" fmla="*/ 242 h 1010"/>
              <a:gd name="T24" fmla="*/ 442 w 939"/>
              <a:gd name="T25" fmla="*/ 503 h 1010"/>
              <a:gd name="T26" fmla="*/ 464 w 939"/>
              <a:gd name="T27" fmla="*/ 470 h 1010"/>
              <a:gd name="T28" fmla="*/ 456 w 939"/>
              <a:gd name="T29" fmla="*/ 539 h 1010"/>
              <a:gd name="T30" fmla="*/ 456 w 939"/>
              <a:gd name="T31" fmla="*/ 911 h 1010"/>
              <a:gd name="T32" fmla="*/ 415 w 939"/>
              <a:gd name="T33" fmla="*/ 972 h 1010"/>
              <a:gd name="T34" fmla="*/ 417 w 939"/>
              <a:gd name="T35" fmla="*/ 1010 h 1010"/>
              <a:gd name="T36" fmla="*/ 495 w 939"/>
              <a:gd name="T37" fmla="*/ 1010 h 1010"/>
              <a:gd name="T38" fmla="*/ 495 w 939"/>
              <a:gd name="T39" fmla="*/ 539 h 1010"/>
              <a:gd name="T40" fmla="*/ 456 w 939"/>
              <a:gd name="T41" fmla="*/ 539 h 1010"/>
              <a:gd name="T42" fmla="*/ 499 w 939"/>
              <a:gd name="T43" fmla="*/ 471 h 1010"/>
              <a:gd name="T44" fmla="*/ 468 w 939"/>
              <a:gd name="T45" fmla="*/ 471 h 1010"/>
              <a:gd name="T46" fmla="*/ 439 w 939"/>
              <a:gd name="T47" fmla="*/ 505 h 1010"/>
              <a:gd name="T48" fmla="*/ 459 w 939"/>
              <a:gd name="T49" fmla="*/ 539 h 1010"/>
              <a:gd name="T50" fmla="*/ 499 w 939"/>
              <a:gd name="T51" fmla="*/ 539 h 1010"/>
              <a:gd name="T52" fmla="*/ 518 w 939"/>
              <a:gd name="T53" fmla="*/ 505 h 1010"/>
              <a:gd name="T54" fmla="*/ 499 w 939"/>
              <a:gd name="T55" fmla="*/ 471 h 1010"/>
              <a:gd name="T56" fmla="*/ 501 w 939"/>
              <a:gd name="T57" fmla="*/ 471 h 1010"/>
              <a:gd name="T58" fmla="*/ 501 w 939"/>
              <a:gd name="T59" fmla="*/ 99 h 1010"/>
              <a:gd name="T60" fmla="*/ 543 w 939"/>
              <a:gd name="T61" fmla="*/ 38 h 1010"/>
              <a:gd name="T62" fmla="*/ 541 w 939"/>
              <a:gd name="T63" fmla="*/ 0 h 1010"/>
              <a:gd name="T64" fmla="*/ 462 w 939"/>
              <a:gd name="T65" fmla="*/ 0 h 1010"/>
              <a:gd name="T66" fmla="*/ 462 w 939"/>
              <a:gd name="T67" fmla="*/ 471 h 1010"/>
              <a:gd name="T68" fmla="*/ 501 w 939"/>
              <a:gd name="T69" fmla="*/ 471 h 1010"/>
              <a:gd name="T70" fmla="*/ 497 w 939"/>
              <a:gd name="T71" fmla="*/ 544 h 1010"/>
              <a:gd name="T72" fmla="*/ 819 w 939"/>
              <a:gd name="T73" fmla="*/ 729 h 1010"/>
              <a:gd name="T74" fmla="*/ 852 w 939"/>
              <a:gd name="T75" fmla="*/ 795 h 1010"/>
              <a:gd name="T76" fmla="*/ 886 w 939"/>
              <a:gd name="T77" fmla="*/ 812 h 1010"/>
              <a:gd name="T78" fmla="*/ 925 w 939"/>
              <a:gd name="T79" fmla="*/ 744 h 1010"/>
              <a:gd name="T80" fmla="*/ 517 w 939"/>
              <a:gd name="T81" fmla="*/ 510 h 1010"/>
              <a:gd name="T82" fmla="*/ 497 w 939"/>
              <a:gd name="T83" fmla="*/ 544 h 1010"/>
              <a:gd name="T84" fmla="*/ 520 w 939"/>
              <a:gd name="T85" fmla="*/ 505 h 1010"/>
              <a:gd name="T86" fmla="*/ 834 w 939"/>
              <a:gd name="T87" fmla="*/ 307 h 1010"/>
              <a:gd name="T88" fmla="*/ 908 w 939"/>
              <a:gd name="T89" fmla="*/ 309 h 1010"/>
              <a:gd name="T90" fmla="*/ 939 w 939"/>
              <a:gd name="T91" fmla="*/ 287 h 1010"/>
              <a:gd name="T92" fmla="*/ 898 w 939"/>
              <a:gd name="T93" fmla="*/ 221 h 1010"/>
              <a:gd name="T94" fmla="*/ 499 w 939"/>
              <a:gd name="T95" fmla="*/ 472 h 1010"/>
              <a:gd name="T96" fmla="*/ 520 w 939"/>
              <a:gd name="T97" fmla="*/ 505 h 1010"/>
              <a:gd name="T98" fmla="*/ 722 w 939"/>
              <a:gd name="T99" fmla="*/ 506 h 1010"/>
              <a:gd name="T100" fmla="*/ 481 w 939"/>
              <a:gd name="T101" fmla="*/ 265 h 1010"/>
              <a:gd name="T102" fmla="*/ 239 w 939"/>
              <a:gd name="T103" fmla="*/ 506 h 1010"/>
              <a:gd name="T104" fmla="*/ 481 w 939"/>
              <a:gd name="T105" fmla="*/ 748 h 1010"/>
              <a:gd name="T106" fmla="*/ 722 w 939"/>
              <a:gd name="T107" fmla="*/ 506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39" h="1010">
                <a:moveTo>
                  <a:pt x="440" y="505"/>
                </a:moveTo>
                <a:lnTo>
                  <a:pt x="107" y="670"/>
                </a:lnTo>
                <a:lnTo>
                  <a:pt x="33" y="661"/>
                </a:lnTo>
                <a:lnTo>
                  <a:pt x="0" y="679"/>
                </a:lnTo>
                <a:lnTo>
                  <a:pt x="35" y="749"/>
                </a:lnTo>
                <a:lnTo>
                  <a:pt x="457" y="540"/>
                </a:lnTo>
                <a:lnTo>
                  <a:pt x="440" y="505"/>
                </a:lnTo>
                <a:close/>
                <a:moveTo>
                  <a:pt x="464" y="470"/>
                </a:moveTo>
                <a:lnTo>
                  <a:pt x="155" y="264"/>
                </a:lnTo>
                <a:lnTo>
                  <a:pt x="127" y="196"/>
                </a:lnTo>
                <a:lnTo>
                  <a:pt x="94" y="176"/>
                </a:lnTo>
                <a:lnTo>
                  <a:pt x="50" y="242"/>
                </a:lnTo>
                <a:lnTo>
                  <a:pt x="442" y="503"/>
                </a:lnTo>
                <a:lnTo>
                  <a:pt x="464" y="470"/>
                </a:lnTo>
                <a:close/>
                <a:moveTo>
                  <a:pt x="456" y="539"/>
                </a:moveTo>
                <a:lnTo>
                  <a:pt x="456" y="911"/>
                </a:lnTo>
                <a:lnTo>
                  <a:pt x="415" y="972"/>
                </a:lnTo>
                <a:lnTo>
                  <a:pt x="417" y="1010"/>
                </a:lnTo>
                <a:lnTo>
                  <a:pt x="495" y="1010"/>
                </a:lnTo>
                <a:lnTo>
                  <a:pt x="495" y="539"/>
                </a:lnTo>
                <a:lnTo>
                  <a:pt x="456" y="539"/>
                </a:lnTo>
                <a:close/>
                <a:moveTo>
                  <a:pt x="499" y="471"/>
                </a:moveTo>
                <a:lnTo>
                  <a:pt x="468" y="471"/>
                </a:lnTo>
                <a:lnTo>
                  <a:pt x="439" y="505"/>
                </a:lnTo>
                <a:lnTo>
                  <a:pt x="459" y="539"/>
                </a:lnTo>
                <a:lnTo>
                  <a:pt x="499" y="539"/>
                </a:lnTo>
                <a:lnTo>
                  <a:pt x="518" y="505"/>
                </a:lnTo>
                <a:lnTo>
                  <a:pt x="499" y="471"/>
                </a:lnTo>
                <a:close/>
                <a:moveTo>
                  <a:pt x="501" y="471"/>
                </a:moveTo>
                <a:lnTo>
                  <a:pt x="501" y="99"/>
                </a:lnTo>
                <a:lnTo>
                  <a:pt x="543" y="38"/>
                </a:lnTo>
                <a:lnTo>
                  <a:pt x="541" y="0"/>
                </a:lnTo>
                <a:lnTo>
                  <a:pt x="462" y="0"/>
                </a:lnTo>
                <a:lnTo>
                  <a:pt x="462" y="471"/>
                </a:lnTo>
                <a:lnTo>
                  <a:pt x="501" y="471"/>
                </a:lnTo>
                <a:close/>
                <a:moveTo>
                  <a:pt x="497" y="544"/>
                </a:moveTo>
                <a:lnTo>
                  <a:pt x="819" y="729"/>
                </a:lnTo>
                <a:lnTo>
                  <a:pt x="852" y="795"/>
                </a:lnTo>
                <a:lnTo>
                  <a:pt x="886" y="812"/>
                </a:lnTo>
                <a:lnTo>
                  <a:pt x="925" y="744"/>
                </a:lnTo>
                <a:lnTo>
                  <a:pt x="517" y="510"/>
                </a:lnTo>
                <a:lnTo>
                  <a:pt x="497" y="544"/>
                </a:lnTo>
                <a:close/>
                <a:moveTo>
                  <a:pt x="520" y="505"/>
                </a:moveTo>
                <a:lnTo>
                  <a:pt x="834" y="307"/>
                </a:lnTo>
                <a:lnTo>
                  <a:pt x="908" y="309"/>
                </a:lnTo>
                <a:lnTo>
                  <a:pt x="939" y="287"/>
                </a:lnTo>
                <a:lnTo>
                  <a:pt x="898" y="221"/>
                </a:lnTo>
                <a:lnTo>
                  <a:pt x="499" y="472"/>
                </a:lnTo>
                <a:lnTo>
                  <a:pt x="520" y="505"/>
                </a:lnTo>
                <a:close/>
                <a:moveTo>
                  <a:pt x="722" y="506"/>
                </a:moveTo>
                <a:cubicBezTo>
                  <a:pt x="722" y="373"/>
                  <a:pt x="614" y="265"/>
                  <a:pt x="481" y="265"/>
                </a:cubicBezTo>
                <a:cubicBezTo>
                  <a:pt x="347" y="265"/>
                  <a:pt x="239" y="373"/>
                  <a:pt x="239" y="506"/>
                </a:cubicBezTo>
                <a:cubicBezTo>
                  <a:pt x="239" y="640"/>
                  <a:pt x="347" y="748"/>
                  <a:pt x="481" y="748"/>
                </a:cubicBezTo>
                <a:cubicBezTo>
                  <a:pt x="614" y="748"/>
                  <a:pt x="722" y="640"/>
                  <a:pt x="722" y="506"/>
                </a:cubicBezTo>
                <a:close/>
              </a:path>
            </a:pathLst>
          </a:custGeom>
          <a:noFill/>
          <a:ln w="1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5917566" y="3908858"/>
            <a:ext cx="632676" cy="449478"/>
            <a:chOff x="2968703" y="3175407"/>
            <a:chExt cx="499176" cy="248842"/>
          </a:xfrm>
          <a:solidFill>
            <a:srgbClr val="EF4343"/>
          </a:solidFill>
        </p:grpSpPr>
        <p:sp>
          <p:nvSpPr>
            <p:cNvPr id="161" name="Rectangle 50"/>
            <p:cNvSpPr>
              <a:spLocks noChangeAspect="1" noChangeArrowheads="1"/>
            </p:cNvSpPr>
            <p:nvPr/>
          </p:nvSpPr>
          <p:spPr bwMode="auto">
            <a:xfrm>
              <a:off x="2971284" y="3178204"/>
              <a:ext cx="494724" cy="246045"/>
            </a:xfrm>
            <a:prstGeom prst="rect">
              <a:avLst/>
            </a:prstGeom>
            <a:grpFill/>
            <a:ln w="1714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" name="Line 124"/>
            <p:cNvSpPr>
              <a:spLocks noChangeAspect="1" noChangeShapeType="1"/>
            </p:cNvSpPr>
            <p:nvPr/>
          </p:nvSpPr>
          <p:spPr bwMode="auto">
            <a:xfrm flipV="1">
              <a:off x="2968703" y="3175407"/>
              <a:ext cx="498165" cy="121158"/>
            </a:xfrm>
            <a:prstGeom prst="line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" name="Line 125"/>
            <p:cNvSpPr>
              <a:spLocks noChangeAspect="1" noChangeShapeType="1"/>
            </p:cNvSpPr>
            <p:nvPr/>
          </p:nvSpPr>
          <p:spPr bwMode="auto">
            <a:xfrm>
              <a:off x="2970424" y="3178203"/>
              <a:ext cx="496445" cy="111838"/>
            </a:xfrm>
            <a:prstGeom prst="line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" name="Line 126"/>
            <p:cNvSpPr>
              <a:spLocks noChangeAspect="1" noChangeShapeType="1"/>
            </p:cNvSpPr>
            <p:nvPr/>
          </p:nvSpPr>
          <p:spPr bwMode="auto">
            <a:xfrm>
              <a:off x="2968703" y="3297498"/>
              <a:ext cx="495584" cy="0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" name="Line 129"/>
            <p:cNvSpPr>
              <a:spLocks noChangeAspect="1" noChangeShapeType="1"/>
            </p:cNvSpPr>
            <p:nvPr/>
          </p:nvSpPr>
          <p:spPr bwMode="auto">
            <a:xfrm>
              <a:off x="2970424" y="3302158"/>
              <a:ext cx="496445" cy="108110"/>
            </a:xfrm>
            <a:prstGeom prst="line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6" name="Line 128"/>
            <p:cNvSpPr>
              <a:spLocks noChangeAspect="1" noChangeShapeType="1"/>
            </p:cNvSpPr>
            <p:nvPr/>
          </p:nvSpPr>
          <p:spPr bwMode="auto">
            <a:xfrm flipV="1">
              <a:off x="2969714" y="3301242"/>
              <a:ext cx="498165" cy="115567"/>
            </a:xfrm>
            <a:prstGeom prst="line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7" name="Rectangle 166"/>
          <p:cNvSpPr/>
          <p:nvPr/>
        </p:nvSpPr>
        <p:spPr>
          <a:xfrm rot="5400000">
            <a:off x="7729836" y="5964682"/>
            <a:ext cx="53896" cy="1504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237703" y="2608873"/>
            <a:ext cx="182880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237703" y="2944979"/>
            <a:ext cx="182880" cy="182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237703" y="3617191"/>
            <a:ext cx="182880" cy="1828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396199" y="2590800"/>
            <a:ext cx="1528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Compressed Vapour In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396199" y="2919529"/>
            <a:ext cx="1528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 Out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371600" y="3579168"/>
            <a:ext cx="1054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Wastewater In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237703" y="3281085"/>
            <a:ext cx="182880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396199" y="3248258"/>
            <a:ext cx="1776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Water Out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237703" y="3953297"/>
            <a:ext cx="182880" cy="1828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396199" y="3967527"/>
            <a:ext cx="10111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 Out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237703" y="4289401"/>
            <a:ext cx="182880" cy="182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396199" y="4234447"/>
            <a:ext cx="1776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NCG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 rot="5400000">
            <a:off x="6588000" y="4291100"/>
            <a:ext cx="45719" cy="6921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 rot="5400000">
            <a:off x="7433080" y="4235717"/>
            <a:ext cx="54864" cy="2125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 flipH="1">
            <a:off x="5413044" y="2394667"/>
            <a:ext cx="554" cy="2765736"/>
          </a:xfrm>
          <a:prstGeom prst="line">
            <a:avLst/>
          </a:prstGeom>
          <a:ln>
            <a:solidFill>
              <a:schemeClr val="bg1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5400000">
            <a:off x="5999610" y="5175516"/>
            <a:ext cx="0" cy="567771"/>
          </a:xfrm>
          <a:prstGeom prst="line">
            <a:avLst/>
          </a:prstGeom>
          <a:ln>
            <a:solidFill>
              <a:schemeClr val="bg1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5400000">
            <a:off x="7423347" y="4328921"/>
            <a:ext cx="0" cy="1960098"/>
          </a:xfrm>
          <a:prstGeom prst="line">
            <a:avLst/>
          </a:prstGeom>
          <a:ln w="12700">
            <a:solidFill>
              <a:schemeClr val="bg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endCxn id="167" idx="3"/>
          </p:cNvCxnSpPr>
          <p:nvPr/>
        </p:nvCxnSpPr>
        <p:spPr>
          <a:xfrm>
            <a:off x="7635872" y="6042621"/>
            <a:ext cx="120912" cy="24226"/>
          </a:xfrm>
          <a:prstGeom prst="lin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6" name="Straight Connector 185"/>
          <p:cNvCxnSpPr>
            <a:stCxn id="134" idx="0"/>
            <a:endCxn id="133" idx="0"/>
          </p:cNvCxnSpPr>
          <p:nvPr/>
        </p:nvCxnSpPr>
        <p:spPr>
          <a:xfrm flipH="1" flipV="1">
            <a:off x="4288100" y="3627607"/>
            <a:ext cx="23986" cy="7341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51" idx="0"/>
            <a:endCxn id="151" idx="2"/>
          </p:cNvCxnSpPr>
          <p:nvPr/>
        </p:nvCxnSpPr>
        <p:spPr>
          <a:xfrm flipH="1">
            <a:off x="6583887" y="2971190"/>
            <a:ext cx="2084143" cy="0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4308194" y="2378185"/>
            <a:ext cx="4068" cy="1220524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Bent Arrow 188"/>
          <p:cNvSpPr/>
          <p:nvPr/>
        </p:nvSpPr>
        <p:spPr>
          <a:xfrm>
            <a:off x="5385611" y="2271483"/>
            <a:ext cx="833260" cy="232078"/>
          </a:xfrm>
          <a:prstGeom prst="bentArrow">
            <a:avLst>
              <a:gd name="adj1" fmla="val 22796"/>
              <a:gd name="adj2" fmla="val 25000"/>
              <a:gd name="adj3" fmla="val 25000"/>
              <a:gd name="adj4" fmla="val 4375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90" name="Straight Connector 189"/>
          <p:cNvCxnSpPr/>
          <p:nvPr/>
        </p:nvCxnSpPr>
        <p:spPr>
          <a:xfrm flipH="1">
            <a:off x="5451693" y="2327835"/>
            <a:ext cx="675409" cy="0"/>
          </a:xfrm>
          <a:prstGeom prst="line">
            <a:avLst/>
          </a:prstGeom>
          <a:ln>
            <a:solidFill>
              <a:schemeClr val="bg1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10800000">
            <a:off x="6336601" y="4934790"/>
            <a:ext cx="0" cy="469233"/>
          </a:xfrm>
          <a:prstGeom prst="line">
            <a:avLst/>
          </a:prstGeom>
          <a:ln>
            <a:solidFill>
              <a:schemeClr val="bg1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Bent Arrow 191"/>
          <p:cNvSpPr/>
          <p:nvPr/>
        </p:nvSpPr>
        <p:spPr>
          <a:xfrm>
            <a:off x="9464095" y="2861297"/>
            <a:ext cx="718862" cy="259238"/>
          </a:xfrm>
          <a:prstGeom prst="bentArrow">
            <a:avLst>
              <a:gd name="adj1" fmla="val 22796"/>
              <a:gd name="adj2" fmla="val 25000"/>
              <a:gd name="adj3" fmla="val 25000"/>
              <a:gd name="adj4" fmla="val 4375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6371137" y="1018751"/>
            <a:ext cx="0" cy="692605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131" idx="0"/>
            <a:endCxn id="131" idx="2"/>
          </p:cNvCxnSpPr>
          <p:nvPr/>
        </p:nvCxnSpPr>
        <p:spPr>
          <a:xfrm>
            <a:off x="4354091" y="1003528"/>
            <a:ext cx="2048582" cy="0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 flipH="1">
            <a:off x="4176401" y="1183149"/>
            <a:ext cx="286440" cy="0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6585033" y="4315546"/>
            <a:ext cx="1113183" cy="0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10800000">
            <a:off x="8023040" y="4351044"/>
            <a:ext cx="0" cy="180909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16200000">
            <a:off x="6634089" y="3790414"/>
            <a:ext cx="0" cy="69748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16200000">
            <a:off x="6627417" y="3263462"/>
            <a:ext cx="0" cy="69748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8650251" y="3000468"/>
            <a:ext cx="0" cy="112331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Line 22"/>
          <p:cNvSpPr>
            <a:spLocks noChangeAspect="1" noChangeShapeType="1"/>
          </p:cNvSpPr>
          <p:nvPr/>
        </p:nvSpPr>
        <p:spPr bwMode="auto">
          <a:xfrm>
            <a:off x="6263295" y="4104101"/>
            <a:ext cx="0" cy="1230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2" name="Line 22"/>
          <p:cNvSpPr>
            <a:spLocks noChangeAspect="1" noChangeShapeType="1"/>
          </p:cNvSpPr>
          <p:nvPr/>
        </p:nvSpPr>
        <p:spPr bwMode="auto">
          <a:xfrm>
            <a:off x="6060755" y="3117807"/>
            <a:ext cx="0" cy="1230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3" name="Line 22"/>
          <p:cNvSpPr>
            <a:spLocks noChangeAspect="1" noChangeShapeType="1"/>
          </p:cNvSpPr>
          <p:nvPr/>
        </p:nvSpPr>
        <p:spPr bwMode="auto">
          <a:xfrm>
            <a:off x="6439775" y="3141107"/>
            <a:ext cx="0" cy="1220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" name="Line 22"/>
          <p:cNvSpPr>
            <a:spLocks noChangeAspect="1" noChangeShapeType="1"/>
          </p:cNvSpPr>
          <p:nvPr/>
        </p:nvSpPr>
        <p:spPr bwMode="auto">
          <a:xfrm>
            <a:off x="6248974" y="3598247"/>
            <a:ext cx="0" cy="1230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5" name="Line 22"/>
          <p:cNvSpPr>
            <a:spLocks noChangeAspect="1" noChangeShapeType="1"/>
          </p:cNvSpPr>
          <p:nvPr/>
        </p:nvSpPr>
        <p:spPr bwMode="auto">
          <a:xfrm>
            <a:off x="6248974" y="3170930"/>
            <a:ext cx="0" cy="1230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6" name="Line 22"/>
          <p:cNvSpPr>
            <a:spLocks noChangeAspect="1" noChangeShapeType="1"/>
          </p:cNvSpPr>
          <p:nvPr/>
        </p:nvSpPr>
        <p:spPr bwMode="auto">
          <a:xfrm>
            <a:off x="6047194" y="3499564"/>
            <a:ext cx="0" cy="1230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7" name="Line 22"/>
          <p:cNvSpPr>
            <a:spLocks noChangeAspect="1" noChangeShapeType="1"/>
          </p:cNvSpPr>
          <p:nvPr/>
        </p:nvSpPr>
        <p:spPr bwMode="auto">
          <a:xfrm>
            <a:off x="6489714" y="3522864"/>
            <a:ext cx="0" cy="1220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8" name="Line 22"/>
          <p:cNvSpPr>
            <a:spLocks noChangeAspect="1" noChangeShapeType="1"/>
          </p:cNvSpPr>
          <p:nvPr/>
        </p:nvSpPr>
        <p:spPr bwMode="auto">
          <a:xfrm>
            <a:off x="6061514" y="4074287"/>
            <a:ext cx="0" cy="1230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9" name="Line 22"/>
          <p:cNvSpPr>
            <a:spLocks noChangeAspect="1" noChangeShapeType="1"/>
          </p:cNvSpPr>
          <p:nvPr/>
        </p:nvSpPr>
        <p:spPr bwMode="auto">
          <a:xfrm>
            <a:off x="6504035" y="4097587"/>
            <a:ext cx="0" cy="1220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 rot="5400000" flipV="1">
            <a:off x="9876034" y="2664480"/>
            <a:ext cx="4068" cy="517622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10800000" flipV="1">
            <a:off x="9495690" y="2999055"/>
            <a:ext cx="3698" cy="112650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Bent Arrow 211"/>
          <p:cNvSpPr/>
          <p:nvPr/>
        </p:nvSpPr>
        <p:spPr>
          <a:xfrm>
            <a:off x="8009197" y="5608262"/>
            <a:ext cx="507051" cy="245063"/>
          </a:xfrm>
          <a:prstGeom prst="bentArrow">
            <a:avLst>
              <a:gd name="adj1" fmla="val 22796"/>
              <a:gd name="adj2" fmla="val 25000"/>
              <a:gd name="adj3" fmla="val 25000"/>
              <a:gd name="adj4" fmla="val 4375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3" name="Circular Arrow 212"/>
          <p:cNvSpPr/>
          <p:nvPr/>
        </p:nvSpPr>
        <p:spPr>
          <a:xfrm>
            <a:off x="4319778" y="1647828"/>
            <a:ext cx="457200" cy="4572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9822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4" name="Circular Arrow 213"/>
          <p:cNvSpPr/>
          <p:nvPr/>
        </p:nvSpPr>
        <p:spPr>
          <a:xfrm>
            <a:off x="3863298" y="1645250"/>
            <a:ext cx="457200" cy="4572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9822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981" y="4875855"/>
            <a:ext cx="239931" cy="31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78041"/>
            <a:ext cx="353783" cy="15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" name="TextBox 216"/>
          <p:cNvSpPr txBox="1"/>
          <p:nvPr/>
        </p:nvSpPr>
        <p:spPr>
          <a:xfrm>
            <a:off x="1396199" y="4934244"/>
            <a:ext cx="6323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MVR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396200" y="5262972"/>
            <a:ext cx="1073782" cy="239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Pump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396199" y="5591704"/>
            <a:ext cx="5220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5" y="5559764"/>
            <a:ext cx="354561" cy="30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Isosceles Triangle 220"/>
          <p:cNvSpPr/>
          <p:nvPr/>
        </p:nvSpPr>
        <p:spPr>
          <a:xfrm>
            <a:off x="10042585" y="6131315"/>
            <a:ext cx="332943" cy="193285"/>
          </a:xfrm>
          <a:prstGeom prst="triangl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10030270" y="5885794"/>
            <a:ext cx="348747" cy="323969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3" name="Freeform 1617"/>
          <p:cNvSpPr>
            <a:spLocks noEditPoints="1"/>
          </p:cNvSpPr>
          <p:nvPr/>
        </p:nvSpPr>
        <p:spPr bwMode="auto">
          <a:xfrm>
            <a:off x="10091485" y="5930338"/>
            <a:ext cx="233032" cy="234677"/>
          </a:xfrm>
          <a:custGeom>
            <a:avLst/>
            <a:gdLst>
              <a:gd name="T0" fmla="*/ 440 w 939"/>
              <a:gd name="T1" fmla="*/ 505 h 1010"/>
              <a:gd name="T2" fmla="*/ 107 w 939"/>
              <a:gd name="T3" fmla="*/ 670 h 1010"/>
              <a:gd name="T4" fmla="*/ 33 w 939"/>
              <a:gd name="T5" fmla="*/ 661 h 1010"/>
              <a:gd name="T6" fmla="*/ 0 w 939"/>
              <a:gd name="T7" fmla="*/ 679 h 1010"/>
              <a:gd name="T8" fmla="*/ 35 w 939"/>
              <a:gd name="T9" fmla="*/ 749 h 1010"/>
              <a:gd name="T10" fmla="*/ 457 w 939"/>
              <a:gd name="T11" fmla="*/ 540 h 1010"/>
              <a:gd name="T12" fmla="*/ 440 w 939"/>
              <a:gd name="T13" fmla="*/ 505 h 1010"/>
              <a:gd name="T14" fmla="*/ 464 w 939"/>
              <a:gd name="T15" fmla="*/ 470 h 1010"/>
              <a:gd name="T16" fmla="*/ 155 w 939"/>
              <a:gd name="T17" fmla="*/ 264 h 1010"/>
              <a:gd name="T18" fmla="*/ 127 w 939"/>
              <a:gd name="T19" fmla="*/ 196 h 1010"/>
              <a:gd name="T20" fmla="*/ 94 w 939"/>
              <a:gd name="T21" fmla="*/ 176 h 1010"/>
              <a:gd name="T22" fmla="*/ 50 w 939"/>
              <a:gd name="T23" fmla="*/ 242 h 1010"/>
              <a:gd name="T24" fmla="*/ 442 w 939"/>
              <a:gd name="T25" fmla="*/ 503 h 1010"/>
              <a:gd name="T26" fmla="*/ 464 w 939"/>
              <a:gd name="T27" fmla="*/ 470 h 1010"/>
              <a:gd name="T28" fmla="*/ 456 w 939"/>
              <a:gd name="T29" fmla="*/ 539 h 1010"/>
              <a:gd name="T30" fmla="*/ 456 w 939"/>
              <a:gd name="T31" fmla="*/ 911 h 1010"/>
              <a:gd name="T32" fmla="*/ 415 w 939"/>
              <a:gd name="T33" fmla="*/ 972 h 1010"/>
              <a:gd name="T34" fmla="*/ 417 w 939"/>
              <a:gd name="T35" fmla="*/ 1010 h 1010"/>
              <a:gd name="T36" fmla="*/ 495 w 939"/>
              <a:gd name="T37" fmla="*/ 1010 h 1010"/>
              <a:gd name="T38" fmla="*/ 495 w 939"/>
              <a:gd name="T39" fmla="*/ 539 h 1010"/>
              <a:gd name="T40" fmla="*/ 456 w 939"/>
              <a:gd name="T41" fmla="*/ 539 h 1010"/>
              <a:gd name="T42" fmla="*/ 499 w 939"/>
              <a:gd name="T43" fmla="*/ 471 h 1010"/>
              <a:gd name="T44" fmla="*/ 468 w 939"/>
              <a:gd name="T45" fmla="*/ 471 h 1010"/>
              <a:gd name="T46" fmla="*/ 439 w 939"/>
              <a:gd name="T47" fmla="*/ 505 h 1010"/>
              <a:gd name="T48" fmla="*/ 459 w 939"/>
              <a:gd name="T49" fmla="*/ 539 h 1010"/>
              <a:gd name="T50" fmla="*/ 499 w 939"/>
              <a:gd name="T51" fmla="*/ 539 h 1010"/>
              <a:gd name="T52" fmla="*/ 518 w 939"/>
              <a:gd name="T53" fmla="*/ 505 h 1010"/>
              <a:gd name="T54" fmla="*/ 499 w 939"/>
              <a:gd name="T55" fmla="*/ 471 h 1010"/>
              <a:gd name="T56" fmla="*/ 501 w 939"/>
              <a:gd name="T57" fmla="*/ 471 h 1010"/>
              <a:gd name="T58" fmla="*/ 501 w 939"/>
              <a:gd name="T59" fmla="*/ 99 h 1010"/>
              <a:gd name="T60" fmla="*/ 543 w 939"/>
              <a:gd name="T61" fmla="*/ 38 h 1010"/>
              <a:gd name="T62" fmla="*/ 541 w 939"/>
              <a:gd name="T63" fmla="*/ 0 h 1010"/>
              <a:gd name="T64" fmla="*/ 462 w 939"/>
              <a:gd name="T65" fmla="*/ 0 h 1010"/>
              <a:gd name="T66" fmla="*/ 462 w 939"/>
              <a:gd name="T67" fmla="*/ 471 h 1010"/>
              <a:gd name="T68" fmla="*/ 501 w 939"/>
              <a:gd name="T69" fmla="*/ 471 h 1010"/>
              <a:gd name="T70" fmla="*/ 497 w 939"/>
              <a:gd name="T71" fmla="*/ 544 h 1010"/>
              <a:gd name="T72" fmla="*/ 819 w 939"/>
              <a:gd name="T73" fmla="*/ 729 h 1010"/>
              <a:gd name="T74" fmla="*/ 852 w 939"/>
              <a:gd name="T75" fmla="*/ 795 h 1010"/>
              <a:gd name="T76" fmla="*/ 886 w 939"/>
              <a:gd name="T77" fmla="*/ 812 h 1010"/>
              <a:gd name="T78" fmla="*/ 925 w 939"/>
              <a:gd name="T79" fmla="*/ 744 h 1010"/>
              <a:gd name="T80" fmla="*/ 517 w 939"/>
              <a:gd name="T81" fmla="*/ 510 h 1010"/>
              <a:gd name="T82" fmla="*/ 497 w 939"/>
              <a:gd name="T83" fmla="*/ 544 h 1010"/>
              <a:gd name="T84" fmla="*/ 520 w 939"/>
              <a:gd name="T85" fmla="*/ 505 h 1010"/>
              <a:gd name="T86" fmla="*/ 834 w 939"/>
              <a:gd name="T87" fmla="*/ 307 h 1010"/>
              <a:gd name="T88" fmla="*/ 908 w 939"/>
              <a:gd name="T89" fmla="*/ 309 h 1010"/>
              <a:gd name="T90" fmla="*/ 939 w 939"/>
              <a:gd name="T91" fmla="*/ 287 h 1010"/>
              <a:gd name="T92" fmla="*/ 898 w 939"/>
              <a:gd name="T93" fmla="*/ 221 h 1010"/>
              <a:gd name="T94" fmla="*/ 499 w 939"/>
              <a:gd name="T95" fmla="*/ 472 h 1010"/>
              <a:gd name="T96" fmla="*/ 520 w 939"/>
              <a:gd name="T97" fmla="*/ 505 h 1010"/>
              <a:gd name="T98" fmla="*/ 722 w 939"/>
              <a:gd name="T99" fmla="*/ 506 h 1010"/>
              <a:gd name="T100" fmla="*/ 481 w 939"/>
              <a:gd name="T101" fmla="*/ 265 h 1010"/>
              <a:gd name="T102" fmla="*/ 239 w 939"/>
              <a:gd name="T103" fmla="*/ 506 h 1010"/>
              <a:gd name="T104" fmla="*/ 481 w 939"/>
              <a:gd name="T105" fmla="*/ 748 h 1010"/>
              <a:gd name="T106" fmla="*/ 722 w 939"/>
              <a:gd name="T107" fmla="*/ 506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39" h="1010">
                <a:moveTo>
                  <a:pt x="440" y="505"/>
                </a:moveTo>
                <a:lnTo>
                  <a:pt x="107" y="670"/>
                </a:lnTo>
                <a:lnTo>
                  <a:pt x="33" y="661"/>
                </a:lnTo>
                <a:lnTo>
                  <a:pt x="0" y="679"/>
                </a:lnTo>
                <a:lnTo>
                  <a:pt x="35" y="749"/>
                </a:lnTo>
                <a:lnTo>
                  <a:pt x="457" y="540"/>
                </a:lnTo>
                <a:lnTo>
                  <a:pt x="440" y="505"/>
                </a:lnTo>
                <a:close/>
                <a:moveTo>
                  <a:pt x="464" y="470"/>
                </a:moveTo>
                <a:lnTo>
                  <a:pt x="155" y="264"/>
                </a:lnTo>
                <a:lnTo>
                  <a:pt x="127" y="196"/>
                </a:lnTo>
                <a:lnTo>
                  <a:pt x="94" y="176"/>
                </a:lnTo>
                <a:lnTo>
                  <a:pt x="50" y="242"/>
                </a:lnTo>
                <a:lnTo>
                  <a:pt x="442" y="503"/>
                </a:lnTo>
                <a:lnTo>
                  <a:pt x="464" y="470"/>
                </a:lnTo>
                <a:close/>
                <a:moveTo>
                  <a:pt x="456" y="539"/>
                </a:moveTo>
                <a:lnTo>
                  <a:pt x="456" y="911"/>
                </a:lnTo>
                <a:lnTo>
                  <a:pt x="415" y="972"/>
                </a:lnTo>
                <a:lnTo>
                  <a:pt x="417" y="1010"/>
                </a:lnTo>
                <a:lnTo>
                  <a:pt x="495" y="1010"/>
                </a:lnTo>
                <a:lnTo>
                  <a:pt x="495" y="539"/>
                </a:lnTo>
                <a:lnTo>
                  <a:pt x="456" y="539"/>
                </a:lnTo>
                <a:close/>
                <a:moveTo>
                  <a:pt x="499" y="471"/>
                </a:moveTo>
                <a:lnTo>
                  <a:pt x="468" y="471"/>
                </a:lnTo>
                <a:lnTo>
                  <a:pt x="439" y="505"/>
                </a:lnTo>
                <a:lnTo>
                  <a:pt x="459" y="539"/>
                </a:lnTo>
                <a:lnTo>
                  <a:pt x="499" y="539"/>
                </a:lnTo>
                <a:lnTo>
                  <a:pt x="518" y="505"/>
                </a:lnTo>
                <a:lnTo>
                  <a:pt x="499" y="471"/>
                </a:lnTo>
                <a:close/>
                <a:moveTo>
                  <a:pt x="501" y="471"/>
                </a:moveTo>
                <a:lnTo>
                  <a:pt x="501" y="99"/>
                </a:lnTo>
                <a:lnTo>
                  <a:pt x="543" y="38"/>
                </a:lnTo>
                <a:lnTo>
                  <a:pt x="541" y="0"/>
                </a:lnTo>
                <a:lnTo>
                  <a:pt x="462" y="0"/>
                </a:lnTo>
                <a:lnTo>
                  <a:pt x="462" y="471"/>
                </a:lnTo>
                <a:lnTo>
                  <a:pt x="501" y="471"/>
                </a:lnTo>
                <a:close/>
                <a:moveTo>
                  <a:pt x="497" y="544"/>
                </a:moveTo>
                <a:lnTo>
                  <a:pt x="819" y="729"/>
                </a:lnTo>
                <a:lnTo>
                  <a:pt x="852" y="795"/>
                </a:lnTo>
                <a:lnTo>
                  <a:pt x="886" y="812"/>
                </a:lnTo>
                <a:lnTo>
                  <a:pt x="925" y="744"/>
                </a:lnTo>
                <a:lnTo>
                  <a:pt x="517" y="510"/>
                </a:lnTo>
                <a:lnTo>
                  <a:pt x="497" y="544"/>
                </a:lnTo>
                <a:close/>
                <a:moveTo>
                  <a:pt x="520" y="505"/>
                </a:moveTo>
                <a:lnTo>
                  <a:pt x="834" y="307"/>
                </a:lnTo>
                <a:lnTo>
                  <a:pt x="908" y="309"/>
                </a:lnTo>
                <a:lnTo>
                  <a:pt x="939" y="287"/>
                </a:lnTo>
                <a:lnTo>
                  <a:pt x="898" y="221"/>
                </a:lnTo>
                <a:lnTo>
                  <a:pt x="499" y="472"/>
                </a:lnTo>
                <a:lnTo>
                  <a:pt x="520" y="505"/>
                </a:lnTo>
                <a:close/>
                <a:moveTo>
                  <a:pt x="722" y="506"/>
                </a:moveTo>
                <a:cubicBezTo>
                  <a:pt x="722" y="373"/>
                  <a:pt x="614" y="265"/>
                  <a:pt x="481" y="265"/>
                </a:cubicBezTo>
                <a:cubicBezTo>
                  <a:pt x="347" y="265"/>
                  <a:pt x="239" y="373"/>
                  <a:pt x="239" y="506"/>
                </a:cubicBezTo>
                <a:cubicBezTo>
                  <a:pt x="239" y="640"/>
                  <a:pt x="347" y="748"/>
                  <a:pt x="481" y="748"/>
                </a:cubicBezTo>
                <a:cubicBezTo>
                  <a:pt x="614" y="748"/>
                  <a:pt x="722" y="640"/>
                  <a:pt x="722" y="506"/>
                </a:cubicBezTo>
                <a:close/>
              </a:path>
            </a:pathLst>
          </a:custGeom>
          <a:noFill/>
          <a:ln w="1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4" name="Bent Arrow 223"/>
          <p:cNvSpPr/>
          <p:nvPr/>
        </p:nvSpPr>
        <p:spPr>
          <a:xfrm flipH="1">
            <a:off x="9876102" y="5608263"/>
            <a:ext cx="371054" cy="277195"/>
          </a:xfrm>
          <a:prstGeom prst="bentArrow">
            <a:avLst>
              <a:gd name="adj1" fmla="val 22796"/>
              <a:gd name="adj2" fmla="val 25000"/>
              <a:gd name="adj3" fmla="val 25000"/>
              <a:gd name="adj4" fmla="val 4375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25" name="Straight Connector 224"/>
          <p:cNvCxnSpPr/>
          <p:nvPr/>
        </p:nvCxnSpPr>
        <p:spPr>
          <a:xfrm flipH="1">
            <a:off x="9875714" y="5852389"/>
            <a:ext cx="265976" cy="5012"/>
          </a:xfrm>
          <a:prstGeom prst="line">
            <a:avLst/>
          </a:prstGeom>
          <a:ln w="12700">
            <a:solidFill>
              <a:schemeClr val="bg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ectangle 225"/>
          <p:cNvSpPr/>
          <p:nvPr/>
        </p:nvSpPr>
        <p:spPr>
          <a:xfrm rot="5400000">
            <a:off x="10500969" y="5907001"/>
            <a:ext cx="68809" cy="3196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27" name="Straight Connector 226"/>
          <p:cNvCxnSpPr>
            <a:stCxn id="226" idx="1"/>
          </p:cNvCxnSpPr>
          <p:nvPr/>
        </p:nvCxnSpPr>
        <p:spPr>
          <a:xfrm flipH="1">
            <a:off x="10385540" y="6032443"/>
            <a:ext cx="149834" cy="27433"/>
          </a:xfrm>
          <a:prstGeom prst="line">
            <a:avLst/>
          </a:prstGeom>
          <a:ln w="12700">
            <a:solidFill>
              <a:schemeClr val="bg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ight Arrow 227"/>
          <p:cNvSpPr/>
          <p:nvPr/>
        </p:nvSpPr>
        <p:spPr>
          <a:xfrm flipV="1">
            <a:off x="10331643" y="5288811"/>
            <a:ext cx="156547" cy="111437"/>
          </a:xfrm>
          <a:prstGeom prst="rightArrow">
            <a:avLst>
              <a:gd name="adj1" fmla="val 29487"/>
              <a:gd name="adj2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 rot="5400000">
            <a:off x="10120199" y="5084220"/>
            <a:ext cx="70601" cy="52010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30" name="Straight Connector 229"/>
          <p:cNvCxnSpPr>
            <a:stCxn id="229" idx="0"/>
          </p:cNvCxnSpPr>
          <p:nvPr/>
        </p:nvCxnSpPr>
        <p:spPr>
          <a:xfrm flipH="1" flipV="1">
            <a:off x="10055910" y="5336401"/>
            <a:ext cx="359642" cy="7872"/>
          </a:xfrm>
          <a:prstGeom prst="lin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1" name="TextBox 230"/>
          <p:cNvSpPr txBox="1"/>
          <p:nvPr/>
        </p:nvSpPr>
        <p:spPr>
          <a:xfrm>
            <a:off x="1245177" y="4618495"/>
            <a:ext cx="182880" cy="18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1403673" y="4563541"/>
            <a:ext cx="1776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 Medium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>
            <a:off x="7933352" y="4701549"/>
            <a:ext cx="128497" cy="1875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Rectangle 233"/>
          <p:cNvSpPr/>
          <p:nvPr/>
        </p:nvSpPr>
        <p:spPr>
          <a:xfrm rot="5400000">
            <a:off x="7250506" y="5544371"/>
            <a:ext cx="912237" cy="10031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35" name="Straight Connector 234"/>
          <p:cNvCxnSpPr>
            <a:stCxn id="229" idx="0"/>
            <a:endCxn id="229" idx="2"/>
          </p:cNvCxnSpPr>
          <p:nvPr/>
        </p:nvCxnSpPr>
        <p:spPr>
          <a:xfrm flipH="1">
            <a:off x="9895448" y="5344273"/>
            <a:ext cx="520104" cy="0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67" idx="0"/>
            <a:endCxn id="167" idx="2"/>
          </p:cNvCxnSpPr>
          <p:nvPr/>
        </p:nvCxnSpPr>
        <p:spPr>
          <a:xfrm flipH="1">
            <a:off x="7681567" y="6039899"/>
            <a:ext cx="150434" cy="0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V="1">
            <a:off x="7685573" y="5147170"/>
            <a:ext cx="0" cy="878078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Line 22"/>
          <p:cNvSpPr>
            <a:spLocks noChangeAspect="1" noChangeShapeType="1"/>
          </p:cNvSpPr>
          <p:nvPr/>
        </p:nvSpPr>
        <p:spPr bwMode="auto">
          <a:xfrm>
            <a:off x="6218497" y="2315906"/>
            <a:ext cx="0" cy="567572"/>
          </a:xfrm>
          <a:prstGeom prst="line">
            <a:avLst/>
          </a:prstGeom>
          <a:noFill/>
          <a:ln w="17145">
            <a:solidFill>
              <a:schemeClr val="tx1"/>
            </a:solidFill>
            <a:prstDash val="dash"/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9" name="Line 22"/>
          <p:cNvSpPr>
            <a:spLocks noChangeAspect="1" noChangeShapeType="1"/>
          </p:cNvSpPr>
          <p:nvPr/>
        </p:nvSpPr>
        <p:spPr bwMode="auto">
          <a:xfrm rot="9600000" flipH="1" flipV="1">
            <a:off x="6320670" y="2515630"/>
            <a:ext cx="0" cy="365543"/>
          </a:xfrm>
          <a:prstGeom prst="line">
            <a:avLst/>
          </a:prstGeom>
          <a:noFill/>
          <a:ln w="17145">
            <a:solidFill>
              <a:schemeClr val="tx1"/>
            </a:solidFill>
            <a:prstDash val="dash"/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0" name="Line 22"/>
          <p:cNvSpPr>
            <a:spLocks noChangeAspect="1" noChangeShapeType="1"/>
          </p:cNvSpPr>
          <p:nvPr/>
        </p:nvSpPr>
        <p:spPr bwMode="auto">
          <a:xfrm rot="12000000" flipH="1" flipV="1">
            <a:off x="6119682" y="2569340"/>
            <a:ext cx="0" cy="323903"/>
          </a:xfrm>
          <a:prstGeom prst="line">
            <a:avLst/>
          </a:prstGeom>
          <a:noFill/>
          <a:ln w="17145">
            <a:solidFill>
              <a:schemeClr val="tx1"/>
            </a:solidFill>
            <a:prstDash val="dash"/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1" name="Right Arrow 240"/>
          <p:cNvSpPr/>
          <p:nvPr/>
        </p:nvSpPr>
        <p:spPr>
          <a:xfrm flipV="1">
            <a:off x="7046254" y="4232378"/>
            <a:ext cx="101934" cy="158582"/>
          </a:xfrm>
          <a:prstGeom prst="rightArrow">
            <a:avLst>
              <a:gd name="adj1" fmla="val 29487"/>
              <a:gd name="adj2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2" name="Right Arrow 241"/>
          <p:cNvSpPr/>
          <p:nvPr/>
        </p:nvSpPr>
        <p:spPr>
          <a:xfrm flipH="1" flipV="1">
            <a:off x="10415552" y="5961999"/>
            <a:ext cx="179342" cy="202457"/>
          </a:xfrm>
          <a:prstGeom prst="rightArrow">
            <a:avLst>
              <a:gd name="adj1" fmla="val 29487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3" name="Arc 242"/>
          <p:cNvSpPr/>
          <p:nvPr/>
        </p:nvSpPr>
        <p:spPr>
          <a:xfrm>
            <a:off x="6138330" y="2034786"/>
            <a:ext cx="454286" cy="534496"/>
          </a:xfrm>
          <a:prstGeom prst="arc">
            <a:avLst/>
          </a:prstGeom>
          <a:ln w="19050">
            <a:solidFill>
              <a:srgbClr val="E2A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4" name="Line 37"/>
          <p:cNvSpPr>
            <a:spLocks noChangeAspect="1" noChangeShapeType="1"/>
          </p:cNvSpPr>
          <p:nvPr/>
        </p:nvSpPr>
        <p:spPr bwMode="auto">
          <a:xfrm flipV="1">
            <a:off x="6611547" y="3036126"/>
            <a:ext cx="0" cy="166026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5" name="Line 37"/>
          <p:cNvSpPr>
            <a:spLocks noChangeAspect="1" noChangeShapeType="1"/>
          </p:cNvSpPr>
          <p:nvPr/>
        </p:nvSpPr>
        <p:spPr bwMode="auto">
          <a:xfrm flipV="1">
            <a:off x="6589030" y="3506635"/>
            <a:ext cx="0" cy="258161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6" name="Line 37"/>
          <p:cNvSpPr>
            <a:spLocks noChangeAspect="1" noChangeShapeType="1"/>
          </p:cNvSpPr>
          <p:nvPr/>
        </p:nvSpPr>
        <p:spPr bwMode="auto">
          <a:xfrm flipV="1">
            <a:off x="6600326" y="4012921"/>
            <a:ext cx="0" cy="258161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7" name="Line 37"/>
          <p:cNvSpPr>
            <a:spLocks noChangeAspect="1" noChangeShapeType="1"/>
          </p:cNvSpPr>
          <p:nvPr/>
        </p:nvSpPr>
        <p:spPr bwMode="auto">
          <a:xfrm flipV="1">
            <a:off x="6790685" y="3697281"/>
            <a:ext cx="0" cy="258161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8" name="Line 37"/>
          <p:cNvSpPr>
            <a:spLocks noChangeAspect="1" noChangeShapeType="1"/>
          </p:cNvSpPr>
          <p:nvPr/>
        </p:nvSpPr>
        <p:spPr bwMode="auto">
          <a:xfrm flipV="1">
            <a:off x="6700447" y="3074226"/>
            <a:ext cx="0" cy="166026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9" name="Line 37"/>
          <p:cNvSpPr>
            <a:spLocks noChangeAspect="1" noChangeShapeType="1"/>
          </p:cNvSpPr>
          <p:nvPr/>
        </p:nvSpPr>
        <p:spPr bwMode="auto">
          <a:xfrm flipV="1">
            <a:off x="6650297" y="2642426"/>
            <a:ext cx="0" cy="166026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" name="Line 37"/>
          <p:cNvSpPr>
            <a:spLocks noChangeAspect="1" noChangeShapeType="1"/>
          </p:cNvSpPr>
          <p:nvPr/>
        </p:nvSpPr>
        <p:spPr bwMode="auto">
          <a:xfrm flipV="1">
            <a:off x="6650297" y="2375726"/>
            <a:ext cx="0" cy="166026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1" name="Line 37"/>
          <p:cNvSpPr>
            <a:spLocks noChangeAspect="1" noChangeShapeType="1"/>
          </p:cNvSpPr>
          <p:nvPr/>
        </p:nvSpPr>
        <p:spPr bwMode="auto">
          <a:xfrm flipV="1">
            <a:off x="6728730" y="3582835"/>
            <a:ext cx="0" cy="258161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2" name="Line 37"/>
          <p:cNvSpPr>
            <a:spLocks noChangeAspect="1" noChangeShapeType="1"/>
          </p:cNvSpPr>
          <p:nvPr/>
        </p:nvSpPr>
        <p:spPr bwMode="auto">
          <a:xfrm flipV="1">
            <a:off x="6721281" y="4002683"/>
            <a:ext cx="0" cy="258161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3" name="Arc 252"/>
          <p:cNvSpPr/>
          <p:nvPr/>
        </p:nvSpPr>
        <p:spPr>
          <a:xfrm>
            <a:off x="6216155" y="2007165"/>
            <a:ext cx="454286" cy="534496"/>
          </a:xfrm>
          <a:prstGeom prst="arc">
            <a:avLst/>
          </a:prstGeom>
          <a:ln w="19050">
            <a:solidFill>
              <a:srgbClr val="E2A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4" name="Line 37"/>
          <p:cNvSpPr>
            <a:spLocks noChangeAspect="1" noChangeShapeType="1"/>
          </p:cNvSpPr>
          <p:nvPr/>
        </p:nvSpPr>
        <p:spPr bwMode="auto">
          <a:xfrm flipV="1">
            <a:off x="6789347" y="3048826"/>
            <a:ext cx="0" cy="166026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55" name="Straight Connector 254"/>
          <p:cNvCxnSpPr/>
          <p:nvPr/>
        </p:nvCxnSpPr>
        <p:spPr>
          <a:xfrm flipH="1">
            <a:off x="4351600" y="3621952"/>
            <a:ext cx="1563499" cy="5655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V="1">
            <a:off x="8108084" y="5656828"/>
            <a:ext cx="395464" cy="8726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>
            <a:stCxn id="224" idx="2"/>
          </p:cNvCxnSpPr>
          <p:nvPr/>
        </p:nvCxnSpPr>
        <p:spPr>
          <a:xfrm flipH="1" flipV="1">
            <a:off x="10204643" y="5695837"/>
            <a:ext cx="10918" cy="189621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9977702" y="5674191"/>
            <a:ext cx="144050" cy="3371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 flipV="1">
            <a:off x="8032943" y="5708538"/>
            <a:ext cx="4186" cy="132087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flipV="1">
            <a:off x="10460302" y="6055191"/>
            <a:ext cx="144050" cy="3371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Line 36"/>
          <p:cNvSpPr>
            <a:spLocks noChangeAspect="1" noChangeShapeType="1"/>
          </p:cNvSpPr>
          <p:nvPr/>
        </p:nvSpPr>
        <p:spPr bwMode="auto">
          <a:xfrm flipV="1">
            <a:off x="6396297" y="2509075"/>
            <a:ext cx="0" cy="257229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2" name="Line 36"/>
          <p:cNvSpPr>
            <a:spLocks noChangeAspect="1" noChangeShapeType="1"/>
          </p:cNvSpPr>
          <p:nvPr/>
        </p:nvSpPr>
        <p:spPr bwMode="auto">
          <a:xfrm flipV="1">
            <a:off x="6396297" y="2168536"/>
            <a:ext cx="0" cy="257229"/>
          </a:xfrm>
          <a:prstGeom prst="line">
            <a:avLst/>
          </a:prstGeom>
          <a:noFill/>
          <a:ln w="19050">
            <a:solidFill>
              <a:srgbClr val="E2AC00"/>
            </a:solidFill>
            <a:prstDash val="dash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 rot="5400000">
            <a:off x="6650162" y="3369121"/>
            <a:ext cx="74053" cy="21559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4" name="Rectangle 263"/>
          <p:cNvSpPr/>
          <p:nvPr/>
        </p:nvSpPr>
        <p:spPr>
          <a:xfrm rot="5400000">
            <a:off x="6650095" y="3883025"/>
            <a:ext cx="57431" cy="22107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5" name="Rectangle 264"/>
          <p:cNvSpPr/>
          <p:nvPr/>
        </p:nvSpPr>
        <p:spPr>
          <a:xfrm rot="10800000">
            <a:off x="6761362" y="3005613"/>
            <a:ext cx="65524" cy="101666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6" name="Rectangle 265"/>
          <p:cNvSpPr/>
          <p:nvPr/>
        </p:nvSpPr>
        <p:spPr>
          <a:xfrm rot="10800000">
            <a:off x="6642678" y="3285163"/>
            <a:ext cx="45719" cy="105499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67" name="Straight Connector 266"/>
          <p:cNvCxnSpPr/>
          <p:nvPr/>
        </p:nvCxnSpPr>
        <p:spPr>
          <a:xfrm flipV="1">
            <a:off x="6665537" y="3285163"/>
            <a:ext cx="0" cy="1042296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flipH="1" flipV="1">
            <a:off x="6678810" y="3977545"/>
            <a:ext cx="111741" cy="3863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83" idx="0"/>
          </p:cNvCxnSpPr>
          <p:nvPr/>
        </p:nvCxnSpPr>
        <p:spPr>
          <a:xfrm>
            <a:off x="7698216" y="4315546"/>
            <a:ext cx="1720" cy="420672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flipH="1" flipV="1">
            <a:off x="6793357" y="2940344"/>
            <a:ext cx="11113" cy="991484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 flipV="1">
            <a:off x="6666110" y="3469545"/>
            <a:ext cx="111741" cy="3863"/>
          </a:xfrm>
          <a:prstGeom prst="line">
            <a:avLst/>
          </a:prstGeom>
          <a:ln w="127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Rectangle 271"/>
          <p:cNvSpPr/>
          <p:nvPr/>
        </p:nvSpPr>
        <p:spPr>
          <a:xfrm>
            <a:off x="609600" y="381000"/>
            <a:ext cx="10972800" cy="601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67381" y="993012"/>
            <a:ext cx="2371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MVR Based Evaporator </a:t>
            </a:r>
            <a:endParaRPr lang="en-US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3853596" y="3658271"/>
            <a:ext cx="1528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Compressed Vapour In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5128475" y="753208"/>
            <a:ext cx="1528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 Out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9829249" y="5076870"/>
            <a:ext cx="1776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Water Out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10460302" y="5806610"/>
            <a:ext cx="1054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Wastewater In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4676254" y="4634712"/>
            <a:ext cx="10111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 Out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3674309" y="1210601"/>
            <a:ext cx="6323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MVR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8686800" y="3934620"/>
            <a:ext cx="1073782" cy="239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Pump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8797490" y="4651133"/>
            <a:ext cx="5220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</a:t>
            </a:r>
            <a:endParaRPr lang="en-US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889 L -1.66667E-6 0.0666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27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0209 0.052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61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944 L -0.00018 0.06667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6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0705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2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2222 L 0.00261 0.05723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397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312 0.07445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72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00365 0.05389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69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06194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08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0157 0.05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5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103" grpId="0" animBg="1"/>
      <p:bldP spid="104" grpId="0" animBg="1"/>
      <p:bldP spid="107" grpId="0" animBg="1"/>
      <p:bldP spid="108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39" grpId="0" animBg="1"/>
      <p:bldP spid="159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3" grpId="0" animBg="1"/>
      <p:bldP spid="214" grpId="0" animBg="1"/>
      <p:bldP spid="223" grpId="0" animBg="1"/>
      <p:bldP spid="238" grpId="0" animBg="1"/>
      <p:bldP spid="239" grpId="0" animBg="1"/>
      <p:bldP spid="240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61" grpId="0" animBg="1"/>
      <p:bldP spid="2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95400"/>
            <a:ext cx="109728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67" y="287787"/>
            <a:ext cx="1721151" cy="832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57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Comparison with Pakistan</a:t>
            </a:r>
            <a:endParaRPr lang="en-US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374891"/>
              </p:ext>
            </p:extLst>
          </p:nvPr>
        </p:nvGraphicFramePr>
        <p:xfrm>
          <a:off x="1739899" y="2133600"/>
          <a:ext cx="8712201" cy="280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067">
                  <a:extLst>
                    <a:ext uri="{9D8B030D-6E8A-4147-A177-3AD203B41FA5}">
                      <a16:colId xmlns:a16="http://schemas.microsoft.com/office/drawing/2014/main" val="961499313"/>
                    </a:ext>
                  </a:extLst>
                </a:gridCol>
                <a:gridCol w="2904067">
                  <a:extLst>
                    <a:ext uri="{9D8B030D-6E8A-4147-A177-3AD203B41FA5}">
                      <a16:colId xmlns:a16="http://schemas.microsoft.com/office/drawing/2014/main" val="3260973712"/>
                    </a:ext>
                  </a:extLst>
                </a:gridCol>
                <a:gridCol w="2904067">
                  <a:extLst>
                    <a:ext uri="{9D8B030D-6E8A-4147-A177-3AD203B41FA5}">
                      <a16:colId xmlns:a16="http://schemas.microsoft.com/office/drawing/2014/main" val="3696657658"/>
                    </a:ext>
                  </a:extLst>
                </a:gridCol>
              </a:tblGrid>
              <a:tr h="381294">
                <a:tc>
                  <a:txBody>
                    <a:bodyPr/>
                    <a:lstStyle/>
                    <a:p>
                      <a:r>
                        <a:rPr lang="en-US" dirty="0" smtClean="0"/>
                        <a:t>Spent Wash 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KIBOS Kenya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Pakistan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87748"/>
                  </a:ext>
                </a:extLst>
              </a:tr>
              <a:tr h="381294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r>
                        <a:rPr lang="en-US" baseline="0" dirty="0" smtClean="0"/>
                        <a:t> Brix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46220"/>
                  </a:ext>
                </a:extLst>
              </a:tr>
              <a:tr h="381294">
                <a:tc>
                  <a:txBody>
                    <a:bodyPr/>
                    <a:lstStyle/>
                    <a:p>
                      <a:r>
                        <a:rPr lang="en-US" dirty="0" smtClean="0"/>
                        <a:t>Input COD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250,000 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30,000 ppm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122446"/>
                  </a:ext>
                </a:extLst>
              </a:tr>
              <a:tr h="381294">
                <a:tc>
                  <a:txBody>
                    <a:bodyPr/>
                    <a:lstStyle/>
                    <a:p>
                      <a:r>
                        <a:rPr lang="en-US" dirty="0" smtClean="0"/>
                        <a:t>Input TDS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642885"/>
                  </a:ext>
                </a:extLst>
              </a:tr>
              <a:tr h="6090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Spent Wash Comes Directly</a:t>
                      </a:r>
                      <a:r>
                        <a:rPr lang="en-US" baseline="0" dirty="0" smtClean="0"/>
                        <a:t> from Distillery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Spent Wash come after Bio </a:t>
                      </a:r>
                      <a:r>
                        <a:rPr lang="en-US" dirty="0" err="1" smtClean="0"/>
                        <a:t>Methanation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139148"/>
                  </a:ext>
                </a:extLst>
              </a:tr>
              <a:tr h="609012">
                <a:tc>
                  <a:txBody>
                    <a:bodyPr/>
                    <a:lstStyle/>
                    <a:p>
                      <a:r>
                        <a:rPr lang="en-US" dirty="0" smtClean="0"/>
                        <a:t>Input 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m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1200 m</a:t>
                      </a:r>
                      <a:r>
                        <a:rPr lang="en-US" baseline="30000" dirty="0" smtClean="0"/>
                        <a:t>3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718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2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95400"/>
            <a:ext cx="109728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67" y="287787"/>
            <a:ext cx="1721151" cy="832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57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Proposed Flow Diagram</a:t>
            </a:r>
            <a:endParaRPr lang="en-US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4318" y="2613931"/>
            <a:ext cx="1774397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Condensate</a:t>
            </a:r>
          </a:p>
          <a:p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Quantity: 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850m</a:t>
            </a:r>
            <a:r>
              <a:rPr lang="en-US" sz="1400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/day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TDS : 75 </a:t>
            </a:r>
          </a:p>
          <a:p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COD:  200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ppm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639669"/>
            <a:ext cx="1371600" cy="646331"/>
          </a:xfrm>
          <a:prstGeom prst="rect">
            <a:avLst/>
          </a:prstGeom>
          <a:solidFill>
            <a:srgbClr val="6633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Distillery Spent Wash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3787" y="4298723"/>
            <a:ext cx="1516413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Reject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Quantity: 300Tons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Brix: 55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548240" y="4995561"/>
            <a:ext cx="1002498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Mw/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29613" y="2995136"/>
            <a:ext cx="2058624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n w="0"/>
                <a:solidFill>
                  <a:schemeClr val="tx1"/>
                </a:solidFill>
              </a:rPr>
              <a:t>Quantity</a:t>
            </a:r>
            <a:r>
              <a:rPr lang="en-US" sz="1400" dirty="0">
                <a:ln w="0"/>
                <a:solidFill>
                  <a:schemeClr val="tx1"/>
                </a:solidFill>
              </a:rPr>
              <a:t>: </a:t>
            </a:r>
            <a:r>
              <a:rPr lang="en-US" sz="1400" dirty="0" smtClean="0">
                <a:ln w="0"/>
                <a:solidFill>
                  <a:schemeClr val="tx1"/>
                </a:solidFill>
              </a:rPr>
              <a:t>650m</a:t>
            </a:r>
            <a:r>
              <a:rPr lang="en-US" sz="1400" baseline="30000" dirty="0" smtClean="0">
                <a:ln w="0"/>
                <a:solidFill>
                  <a:schemeClr val="tx1"/>
                </a:solidFill>
              </a:rPr>
              <a:t>3</a:t>
            </a:r>
            <a:r>
              <a:rPr lang="en-US" sz="1400" dirty="0" smtClean="0">
                <a:ln w="0"/>
                <a:solidFill>
                  <a:schemeClr val="tx1"/>
                </a:solidFill>
              </a:rPr>
              <a:t>/day</a:t>
            </a:r>
            <a:endParaRPr lang="en-US" sz="1400" dirty="0">
              <a:ln w="0"/>
              <a:solidFill>
                <a:schemeClr val="tx1"/>
              </a:solidFill>
            </a:endParaRPr>
          </a:p>
          <a:p>
            <a:r>
              <a:rPr lang="en-US" sz="1400" dirty="0" smtClean="0">
                <a:ln w="0"/>
                <a:solidFill>
                  <a:schemeClr val="tx1"/>
                </a:solidFill>
              </a:rPr>
              <a:t>TDS : 200 </a:t>
            </a:r>
          </a:p>
          <a:p>
            <a:r>
              <a:rPr lang="en-US" sz="1400" dirty="0" smtClean="0">
                <a:ln w="0"/>
                <a:solidFill>
                  <a:schemeClr val="tx1"/>
                </a:solidFill>
              </a:rPr>
              <a:t>COD: 20 </a:t>
            </a:r>
            <a:r>
              <a:rPr lang="en-US" sz="1400" dirty="0">
                <a:ln w="0"/>
                <a:solidFill>
                  <a:schemeClr val="tx1"/>
                </a:solidFill>
              </a:rPr>
              <a:t>ppm</a:t>
            </a:r>
            <a:r>
              <a:rPr lang="en-US" sz="1400" dirty="0" smtClean="0">
                <a:ln w="0"/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2" name="Elbow Connector 21"/>
          <p:cNvCxnSpPr/>
          <p:nvPr/>
        </p:nvCxnSpPr>
        <p:spPr>
          <a:xfrm rot="5400000" flipH="1" flipV="1">
            <a:off x="2161149" y="4605033"/>
            <a:ext cx="1650860" cy="433597"/>
          </a:xfrm>
          <a:prstGeom prst="bentConnector3">
            <a:avLst>
              <a:gd name="adj1" fmla="val 20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47" idx="4"/>
          </p:cNvCxnSpPr>
          <p:nvPr/>
        </p:nvCxnSpPr>
        <p:spPr>
          <a:xfrm flipV="1">
            <a:off x="4341573" y="3196562"/>
            <a:ext cx="3025942" cy="386071"/>
          </a:xfrm>
          <a:prstGeom prst="bentConnector3">
            <a:avLst>
              <a:gd name="adj1" fmla="val 10005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91376" y="1685799"/>
            <a:ext cx="2166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Condensate Polishing Unit</a:t>
            </a:r>
          </a:p>
          <a:p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8928201" y="5486594"/>
            <a:ext cx="23622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 Fertilizer/day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97484" y="3443391"/>
            <a:ext cx="128665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Distillery/ Utilities 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853078" y="5774463"/>
            <a:ext cx="2635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 &amp; Power for Drying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Can 57"/>
          <p:cNvSpPr/>
          <p:nvPr/>
        </p:nvSpPr>
        <p:spPr>
          <a:xfrm>
            <a:off x="886719" y="3030816"/>
            <a:ext cx="1142973" cy="1114004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Foam Removal</a:t>
            </a:r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6803379" y="2034253"/>
            <a:ext cx="1142973" cy="1114004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cxnSp>
        <p:nvCxnSpPr>
          <p:cNvPr id="27" name="Elbow Connector 26"/>
          <p:cNvCxnSpPr/>
          <p:nvPr/>
        </p:nvCxnSpPr>
        <p:spPr>
          <a:xfrm>
            <a:off x="7716035" y="3157247"/>
            <a:ext cx="2452213" cy="572289"/>
          </a:xfrm>
          <a:prstGeom prst="bentConnector3">
            <a:avLst>
              <a:gd name="adj1" fmla="val 28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 rot="16200000">
            <a:off x="3074028" y="2726797"/>
            <a:ext cx="825596" cy="1709494"/>
            <a:chOff x="2723339" y="1279354"/>
            <a:chExt cx="978567" cy="2975049"/>
          </a:xfrm>
          <a:solidFill>
            <a:schemeClr val="bg1">
              <a:lumMod val="75000"/>
            </a:schemeClr>
          </a:solidFill>
        </p:grpSpPr>
        <p:sp>
          <p:nvSpPr>
            <p:cNvPr id="46" name="Oval 45"/>
            <p:cNvSpPr/>
            <p:nvPr/>
          </p:nvSpPr>
          <p:spPr>
            <a:xfrm>
              <a:off x="2723409" y="1279354"/>
              <a:ext cx="975986" cy="68616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93D5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723339" y="3568240"/>
              <a:ext cx="975986" cy="68616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93D5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27945" y="1577047"/>
              <a:ext cx="973961" cy="238728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93D5">
                    <a:lumMod val="40000"/>
                    <a:lumOff val="60000"/>
                  </a:srgbClr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895600" y="3276600"/>
            <a:ext cx="119711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MVR </a:t>
            </a:r>
          </a:p>
          <a:p>
            <a:pPr algn="ctr"/>
            <a:r>
              <a:rPr lang="en-US" sz="1600" dirty="0" smtClean="0"/>
              <a:t>Evaporator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10841" y="5461285"/>
            <a:ext cx="154003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Steam Turbine</a:t>
            </a:r>
          </a:p>
        </p:txBody>
      </p:sp>
      <p:cxnSp>
        <p:nvCxnSpPr>
          <p:cNvPr id="61" name="Elbow Connector 60"/>
          <p:cNvCxnSpPr>
            <a:stCxn id="54" idx="2"/>
          </p:cNvCxnSpPr>
          <p:nvPr/>
        </p:nvCxnSpPr>
        <p:spPr>
          <a:xfrm rot="5400000" flipH="1" flipV="1">
            <a:off x="4305384" y="3060752"/>
            <a:ext cx="445341" cy="5094390"/>
          </a:xfrm>
          <a:prstGeom prst="bentConnector4">
            <a:avLst>
              <a:gd name="adj1" fmla="val -51331"/>
              <a:gd name="adj2" fmla="val 57558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endCxn id="83" idx="3"/>
          </p:cNvCxnSpPr>
          <p:nvPr/>
        </p:nvCxnSpPr>
        <p:spPr>
          <a:xfrm>
            <a:off x="3810000" y="4019981"/>
            <a:ext cx="3265251" cy="1101425"/>
          </a:xfrm>
          <a:prstGeom prst="bentConnector3">
            <a:avLst>
              <a:gd name="adj1" fmla="val -68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9" idx="2"/>
            <a:endCxn id="58" idx="1"/>
          </p:cNvCxnSpPr>
          <p:nvPr/>
        </p:nvCxnSpPr>
        <p:spPr>
          <a:xfrm>
            <a:off x="1447800" y="2286000"/>
            <a:ext cx="10406" cy="744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392744" y="2509826"/>
            <a:ext cx="1371600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1200m</a:t>
            </a:r>
            <a:r>
              <a:rPr lang="en-US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/day</a:t>
            </a:r>
          </a:p>
        </p:txBody>
      </p:sp>
      <p:cxnSp>
        <p:nvCxnSpPr>
          <p:cNvPr id="72" name="Straight Arrow Connector 71"/>
          <p:cNvCxnSpPr>
            <a:stCxn id="58" idx="4"/>
            <a:endCxn id="46" idx="0"/>
          </p:cNvCxnSpPr>
          <p:nvPr/>
        </p:nvCxnSpPr>
        <p:spPr>
          <a:xfrm flipV="1">
            <a:off x="2029692" y="3582574"/>
            <a:ext cx="602387" cy="52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7075250" y="4796310"/>
            <a:ext cx="740088" cy="1215443"/>
            <a:chOff x="6744155" y="3713613"/>
            <a:chExt cx="577500" cy="1215443"/>
          </a:xfrm>
        </p:grpSpPr>
        <p:sp>
          <p:nvSpPr>
            <p:cNvPr id="82" name="Flowchart: Merge 81"/>
            <p:cNvSpPr/>
            <p:nvPr/>
          </p:nvSpPr>
          <p:spPr>
            <a:xfrm>
              <a:off x="6744155" y="4371248"/>
              <a:ext cx="577500" cy="557808"/>
            </a:xfrm>
            <a:prstGeom prst="flowChartMerg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Off-page Connector 82"/>
            <p:cNvSpPr/>
            <p:nvPr/>
          </p:nvSpPr>
          <p:spPr>
            <a:xfrm rot="10800000">
              <a:off x="6744156" y="3713613"/>
              <a:ext cx="577499" cy="650193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7086600" y="5056331"/>
            <a:ext cx="699817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Dryer</a:t>
            </a:r>
          </a:p>
        </p:txBody>
      </p:sp>
      <p:cxnSp>
        <p:nvCxnSpPr>
          <p:cNvPr id="96" name="Elbow Connector 95"/>
          <p:cNvCxnSpPr>
            <a:stCxn id="83" idx="1"/>
            <a:endCxn id="38" idx="0"/>
          </p:cNvCxnSpPr>
          <p:nvPr/>
        </p:nvCxnSpPr>
        <p:spPr>
          <a:xfrm>
            <a:off x="7815338" y="5121406"/>
            <a:ext cx="2293963" cy="36518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763000" y="4800600"/>
            <a:ext cx="1371600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Tons/day</a:t>
            </a:r>
          </a:p>
        </p:txBody>
      </p:sp>
    </p:spTree>
    <p:extLst>
      <p:ext uri="{BB962C8B-B14F-4D97-AF65-F5344CB8AC3E}">
        <p14:creationId xmlns:p14="http://schemas.microsoft.com/office/powerpoint/2010/main" val="21045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95400"/>
            <a:ext cx="109728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67" y="287787"/>
            <a:ext cx="1721151" cy="832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57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Inputs and Outputs</a:t>
            </a:r>
            <a:endParaRPr lang="en-US" sz="4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44544"/>
              </p:ext>
            </p:extLst>
          </p:nvPr>
        </p:nvGraphicFramePr>
        <p:xfrm>
          <a:off x="1752600" y="198120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407467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70195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47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Spent Wash 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 / Day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50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Condensate</a:t>
                      </a:r>
                      <a:r>
                        <a:rPr lang="en-US" baseline="0" dirty="0" smtClean="0"/>
                        <a:t>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 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 / Day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69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Reject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 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 or 34 Tons / day at 55 Brix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66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Dry Output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08 </a:t>
                      </a:r>
                      <a:r>
                        <a:rPr lang="en-US" dirty="0" smtClean="0"/>
                        <a:t>Tons / day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40713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15240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simple estimate … if you have 100m</a:t>
            </a:r>
            <a:r>
              <a:rPr lang="en-US" sz="2000" baseline="30000" dirty="0" smtClean="0"/>
              <a:t>3 </a:t>
            </a:r>
            <a:r>
              <a:rPr lang="en-US" sz="2000" dirty="0" smtClean="0"/>
              <a:t>of Spent wash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752600" y="3974068"/>
            <a:ext cx="3886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1218" y="3952540"/>
            <a:ext cx="405938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42" y="4547368"/>
            <a:ext cx="1218558" cy="177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41" y="4559684"/>
            <a:ext cx="1334318" cy="1752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31" y="4849368"/>
            <a:ext cx="1676400" cy="1322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7540042" y="5326118"/>
            <a:ext cx="279629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35259" y="4603234"/>
            <a:ext cx="152088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Spent Wash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4318" y="4603234"/>
            <a:ext cx="152088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Condensate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76619" y="4564102"/>
            <a:ext cx="152088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Reject</a:t>
            </a:r>
          </a:p>
        </p:txBody>
      </p:sp>
    </p:spTree>
    <p:extLst>
      <p:ext uri="{BB962C8B-B14F-4D97-AF65-F5344CB8AC3E}">
        <p14:creationId xmlns:p14="http://schemas.microsoft.com/office/powerpoint/2010/main" val="4210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95400"/>
            <a:ext cx="109728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67" y="287787"/>
            <a:ext cx="1721151" cy="832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57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Objectives…WE can </a:t>
            </a:r>
            <a:r>
              <a:rPr lang="en-US" sz="4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Achieve</a:t>
            </a:r>
            <a:endParaRPr lang="en-US" sz="4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799" y="1676400"/>
            <a:ext cx="83712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Zero Liquid Discharge (ZLD)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Reduced requirement of Fresh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Better Crop Quality through organic Fertilizer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Significant Revenues from Sale of Bio Fertilizer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Better relations with Environment Agencies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6534150" cy="3162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323582"/>
            <a:ext cx="10972800" cy="107721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Bd BT" panose="04030805050B02020A03" pitchFamily="82" charset="0"/>
              </a:rPr>
              <a:t>Sustainable Environment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Bd BT" panose="04030805050B02020A03" pitchFamily="82" charset="0"/>
              </a:rPr>
              <a:t>Developers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	Head Office: </a:t>
            </a:r>
            <a:r>
              <a:rPr lang="en-US" sz="1200" dirty="0" smtClean="0">
                <a:solidFill>
                  <a:schemeClr val="bg1"/>
                </a:solidFill>
              </a:rPr>
              <a:t>B-144, Block 11, </a:t>
            </a:r>
            <a:r>
              <a:rPr lang="en-US" sz="1200" dirty="0" err="1" smtClean="0">
                <a:solidFill>
                  <a:schemeClr val="bg1"/>
                </a:solidFill>
              </a:rPr>
              <a:t>Gulistan</a:t>
            </a:r>
            <a:r>
              <a:rPr lang="en-US" sz="1200" dirty="0" smtClean="0">
                <a:solidFill>
                  <a:schemeClr val="bg1"/>
                </a:solidFill>
              </a:rPr>
              <a:t>-e-</a:t>
            </a:r>
            <a:r>
              <a:rPr lang="en-US" sz="1200" dirty="0" err="1" smtClean="0">
                <a:solidFill>
                  <a:schemeClr val="bg1"/>
                </a:solidFill>
              </a:rPr>
              <a:t>Jauhar</a:t>
            </a:r>
            <a:r>
              <a:rPr lang="en-US" sz="1200" dirty="0" smtClean="0">
                <a:solidFill>
                  <a:schemeClr val="bg1"/>
                </a:solidFill>
              </a:rPr>
              <a:t>, Karachi.	</a:t>
            </a:r>
            <a:r>
              <a:rPr lang="en-US" sz="1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</a:t>
            </a:r>
            <a:r>
              <a:rPr lang="en-US" sz="1200" dirty="0" smtClean="0">
                <a:solidFill>
                  <a:schemeClr val="bg1"/>
                </a:solidFill>
              </a:rPr>
              <a:t> +92-21-34184313	</a:t>
            </a:r>
            <a:r>
              <a:rPr lang="en-US" sz="1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 contact@sedl.pk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                      Factory</a:t>
            </a:r>
            <a:r>
              <a:rPr lang="en-US" sz="1200" b="1" dirty="0">
                <a:solidFill>
                  <a:schemeClr val="bg1"/>
                </a:solidFill>
              </a:rPr>
              <a:t>:</a:t>
            </a:r>
            <a:r>
              <a:rPr lang="en-US" sz="1200" dirty="0">
                <a:solidFill>
                  <a:schemeClr val="bg1"/>
                </a:solidFill>
              </a:rPr>
              <a:t> C-66, Phase I, S.I.T.E –II, Superhighway, Karachi. </a:t>
            </a:r>
            <a:r>
              <a:rPr lang="en-US" sz="1200" dirty="0" smtClean="0">
                <a:solidFill>
                  <a:schemeClr val="bg1"/>
                </a:solidFill>
              </a:rPr>
              <a:t>      </a:t>
            </a:r>
            <a:r>
              <a:rPr lang="en-US" sz="1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 </a:t>
            </a:r>
            <a:r>
              <a:rPr lang="en-US" sz="1200" dirty="0">
                <a:solidFill>
                  <a:schemeClr val="bg1"/>
                </a:solidFill>
              </a:rPr>
              <a:t>: +</a:t>
            </a:r>
            <a:r>
              <a:rPr lang="en-US" sz="1200" dirty="0" smtClean="0">
                <a:solidFill>
                  <a:schemeClr val="bg1"/>
                </a:solidFill>
              </a:rPr>
              <a:t>92-300-0342650          </a:t>
            </a:r>
            <a:r>
              <a:rPr lang="en-US" sz="1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  </a:t>
            </a:r>
            <a:r>
              <a:rPr lang="en-US" sz="1200" dirty="0">
                <a:solidFill>
                  <a:schemeClr val="bg1"/>
                </a:solidFill>
              </a:rPr>
              <a:t>www.sedl.pk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5299950"/>
            <a:ext cx="10972800" cy="4571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457200"/>
            <a:ext cx="10972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914400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2D050"/>
                </a:solidFill>
              </a:rPr>
              <a:t>Let’s Protect the Environment TOGETHER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5837" y="371919"/>
            <a:ext cx="49087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ritannic Bold" pitchFamily="34" charset="0"/>
              </a:rPr>
              <a:t>Product Overview</a:t>
            </a:r>
            <a:endParaRPr lang="en-US" sz="4400" dirty="0">
              <a:ln w="1016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Picture 15" descr="Image0311.jpg"/>
          <p:cNvPicPr>
            <a:picLocks noChangeAspect="1"/>
          </p:cNvPicPr>
          <p:nvPr/>
        </p:nvPicPr>
        <p:blipFill>
          <a:blip r:embed="rId2" cstate="print"/>
          <a:srcRect l="15106" r="11883" b="5589"/>
          <a:stretch>
            <a:fillRect/>
          </a:stretch>
        </p:blipFill>
        <p:spPr>
          <a:xfrm>
            <a:off x="3377859" y="1750974"/>
            <a:ext cx="1086497" cy="187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IMG007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355" y="3303583"/>
            <a:ext cx="1800562" cy="144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67" y="287787"/>
            <a:ext cx="1721151" cy="832977"/>
          </a:xfrm>
          <a:prstGeom prst="rect">
            <a:avLst/>
          </a:prstGeom>
        </p:spPr>
      </p:pic>
      <p:pic>
        <p:nvPicPr>
          <p:cNvPr id="15" name="Picture 14" descr="0810201312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6302" y="1676400"/>
            <a:ext cx="2068471" cy="1551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" r="1692" b="7399"/>
          <a:stretch/>
        </p:blipFill>
        <p:spPr>
          <a:xfrm>
            <a:off x="7015352" y="1750974"/>
            <a:ext cx="1885369" cy="2795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" r="9886"/>
          <a:stretch/>
        </p:blipFill>
        <p:spPr>
          <a:xfrm>
            <a:off x="9127536" y="1469409"/>
            <a:ext cx="2016878" cy="479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21051" r="25000" b="25258"/>
          <a:stretch/>
        </p:blipFill>
        <p:spPr>
          <a:xfrm>
            <a:off x="914400" y="4676455"/>
            <a:ext cx="2286001" cy="1571945"/>
          </a:xfrm>
          <a:prstGeom prst="rect">
            <a:avLst/>
          </a:prstGeom>
        </p:spPr>
      </p:pic>
      <p:pic>
        <p:nvPicPr>
          <p:cNvPr id="13" name="Picture 12" descr="Photo085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8888" y="1420598"/>
            <a:ext cx="2315312" cy="3087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09600" y="1295400"/>
            <a:ext cx="109728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1108201048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68661" y="4879119"/>
            <a:ext cx="2932060" cy="136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C:\Users\rajeevnatht\Desktop\Waste Water\MVR Image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r="16570"/>
          <a:stretch/>
        </p:blipFill>
        <p:spPr bwMode="auto">
          <a:xfrm>
            <a:off x="3377859" y="3739821"/>
            <a:ext cx="1378662" cy="23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57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Problem</a:t>
            </a:r>
            <a:endParaRPr lang="en-US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10439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Disposal of </a:t>
            </a:r>
            <a:r>
              <a:rPr lang="en-US" sz="3600" b="1" dirty="0" smtClean="0">
                <a:solidFill>
                  <a:srgbClr val="FF0000"/>
                </a:solidFill>
              </a:rPr>
              <a:t>Spent Wash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with required COD level is a challenge faced by all Molasses based Distilleries.</a:t>
            </a:r>
          </a:p>
          <a:p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High COD level water is a threat to the environment.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The local plant operators are searching for the optimum solution with minimum operating cost.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Keeping in view the above problem SED came up with the following solution which is already in operation.</a:t>
            </a:r>
          </a:p>
          <a:p>
            <a:pPr lvl="1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95400"/>
            <a:ext cx="109728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67" y="287787"/>
            <a:ext cx="1721151" cy="8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95400"/>
            <a:ext cx="109728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67" y="287787"/>
            <a:ext cx="1721151" cy="832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57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Solution</a:t>
            </a:r>
            <a:endParaRPr lang="en-US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t="20945" r="14472" b="18545"/>
          <a:stretch/>
        </p:blipFill>
        <p:spPr>
          <a:xfrm>
            <a:off x="685800" y="1371600"/>
            <a:ext cx="107442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14400" y="5401270"/>
            <a:ext cx="990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MVR Based Plate Type Evaporator</a:t>
            </a:r>
            <a:endParaRPr lang="en-US" sz="5400" b="1" cap="none" spc="0" dirty="0">
              <a:ln w="13462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95400"/>
            <a:ext cx="109728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67" y="287787"/>
            <a:ext cx="1721151" cy="832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57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Case Study</a:t>
            </a:r>
            <a:endParaRPr lang="en-US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4444" r="4167" b="14445"/>
          <a:stretch/>
        </p:blipFill>
        <p:spPr>
          <a:xfrm>
            <a:off x="6467475" y="2362200"/>
            <a:ext cx="4501541" cy="3129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5095875" cy="8953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2971800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Material: Molasses </a:t>
            </a:r>
          </a:p>
          <a:p>
            <a:r>
              <a:rPr lang="en-US" dirty="0" smtClean="0"/>
              <a:t>Capacity: 40,000 Liters/day</a:t>
            </a:r>
          </a:p>
          <a:p>
            <a:r>
              <a:rPr lang="en-US" dirty="0" smtClean="0"/>
              <a:t>Location: Kisumu, Kenya</a:t>
            </a:r>
          </a:p>
          <a:p>
            <a:r>
              <a:rPr lang="en-US" dirty="0" smtClean="0"/>
              <a:t>Operating Days: 365</a:t>
            </a:r>
          </a:p>
          <a:p>
            <a:endParaRPr lang="en-US" dirty="0"/>
          </a:p>
          <a:p>
            <a:r>
              <a:rPr lang="en-US" dirty="0" smtClean="0"/>
              <a:t>Other Units in the Complex:</a:t>
            </a:r>
          </a:p>
          <a:p>
            <a:r>
              <a:rPr lang="en-US" dirty="0" err="1" smtClean="0"/>
              <a:t>Kibos</a:t>
            </a:r>
            <a:r>
              <a:rPr lang="en-US" dirty="0" smtClean="0"/>
              <a:t> Sugar Limited  -  4500 TCD</a:t>
            </a:r>
          </a:p>
          <a:p>
            <a:r>
              <a:rPr lang="en-US" dirty="0" err="1" smtClean="0"/>
              <a:t>Kibos</a:t>
            </a:r>
            <a:r>
              <a:rPr lang="en-US" dirty="0" smtClean="0"/>
              <a:t> Paper Products – 200 Tons/Day</a:t>
            </a:r>
          </a:p>
          <a:p>
            <a:r>
              <a:rPr lang="en-US" dirty="0" err="1" smtClean="0"/>
              <a:t>Kibos</a:t>
            </a:r>
            <a:r>
              <a:rPr lang="en-US" dirty="0" smtClean="0"/>
              <a:t> Fertilizer</a:t>
            </a:r>
          </a:p>
        </p:txBody>
      </p:sp>
    </p:spTree>
    <p:extLst>
      <p:ext uri="{BB962C8B-B14F-4D97-AF65-F5344CB8AC3E}">
        <p14:creationId xmlns:p14="http://schemas.microsoft.com/office/powerpoint/2010/main" val="36201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9" y="457200"/>
            <a:ext cx="6867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Process Flow Chart</a:t>
            </a:r>
            <a:endParaRPr lang="en-US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70688" y="1902716"/>
            <a:ext cx="107492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SPENT WASH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951274" y="2041215"/>
            <a:ext cx="191571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MVR Evaporator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55459" y="5421868"/>
            <a:ext cx="84196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REJECT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98695" y="1934881"/>
            <a:ext cx="145495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CONDENSATE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392366" y="2543965"/>
            <a:ext cx="1500267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CONDENSATE </a:t>
            </a:r>
          </a:p>
          <a:p>
            <a:pPr algn="ctr"/>
            <a:r>
              <a:rPr lang="en-US" dirty="0" smtClean="0"/>
              <a:t>POLISHING </a:t>
            </a:r>
          </a:p>
          <a:p>
            <a:pPr algn="ctr"/>
            <a:r>
              <a:rPr lang="en-US" dirty="0" smtClean="0"/>
              <a:t>UNIT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117037" y="1928379"/>
            <a:ext cx="138916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KIBOS PAPER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448800" y="5405642"/>
            <a:ext cx="180947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KIBOS FERTILIZER</a:t>
            </a:r>
          </a:p>
        </p:txBody>
      </p:sp>
      <p:cxnSp>
        <p:nvCxnSpPr>
          <p:cNvPr id="77" name="Straight Arrow Connector 76"/>
          <p:cNvCxnSpPr>
            <a:stCxn id="63" idx="3"/>
            <a:endCxn id="68" idx="1"/>
          </p:cNvCxnSpPr>
          <p:nvPr/>
        </p:nvCxnSpPr>
        <p:spPr>
          <a:xfrm flipV="1">
            <a:off x="1945608" y="2225881"/>
            <a:ext cx="10056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68" idx="3"/>
            <a:endCxn id="70" idx="1"/>
          </p:cNvCxnSpPr>
          <p:nvPr/>
        </p:nvCxnSpPr>
        <p:spPr>
          <a:xfrm flipV="1">
            <a:off x="4866987" y="2119547"/>
            <a:ext cx="1231708" cy="1063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70" idx="3"/>
            <a:endCxn id="71" idx="1"/>
          </p:cNvCxnSpPr>
          <p:nvPr/>
        </p:nvCxnSpPr>
        <p:spPr>
          <a:xfrm>
            <a:off x="7553645" y="2119547"/>
            <a:ext cx="838721" cy="8860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71" idx="3"/>
            <a:endCxn id="72" idx="1"/>
          </p:cNvCxnSpPr>
          <p:nvPr/>
        </p:nvCxnSpPr>
        <p:spPr>
          <a:xfrm flipV="1">
            <a:off x="9892633" y="2113045"/>
            <a:ext cx="224404" cy="8925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9" idx="3"/>
            <a:endCxn id="73" idx="1"/>
          </p:cNvCxnSpPr>
          <p:nvPr/>
        </p:nvCxnSpPr>
        <p:spPr>
          <a:xfrm flipV="1">
            <a:off x="6297421" y="5590308"/>
            <a:ext cx="3151379" cy="16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 rot="16200000" flipH="1">
            <a:off x="3547672" y="3053875"/>
            <a:ext cx="3017114" cy="173045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901861" y="4956477"/>
            <a:ext cx="154003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Steam Turbine</a:t>
            </a:r>
          </a:p>
        </p:txBody>
      </p:sp>
      <p:cxnSp>
        <p:nvCxnSpPr>
          <p:cNvPr id="105" name="Elbow Connector 104"/>
          <p:cNvCxnSpPr>
            <a:stCxn id="101" idx="3"/>
          </p:cNvCxnSpPr>
          <p:nvPr/>
        </p:nvCxnSpPr>
        <p:spPr>
          <a:xfrm flipV="1">
            <a:off x="2441898" y="2402357"/>
            <a:ext cx="1252811" cy="27387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042966" y="1892781"/>
            <a:ext cx="662361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150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1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dirty="0" smtClean="0"/>
          </a:p>
        </p:txBody>
      </p:sp>
      <p:sp>
        <p:nvSpPr>
          <p:cNvPr id="107" name="TextBox 106"/>
          <p:cNvSpPr txBox="1"/>
          <p:nvPr/>
        </p:nvSpPr>
        <p:spPr>
          <a:xfrm>
            <a:off x="2560352" y="4869131"/>
            <a:ext cx="942117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100Kw/Hr.</a:t>
            </a:r>
            <a:endParaRPr lang="en-US" dirty="0" smtClean="0"/>
          </a:p>
        </p:txBody>
      </p:sp>
      <p:sp>
        <p:nvSpPr>
          <p:cNvPr id="116" name="TextBox 115"/>
          <p:cNvSpPr txBox="1"/>
          <p:nvPr/>
        </p:nvSpPr>
        <p:spPr>
          <a:xfrm>
            <a:off x="4848038" y="1822447"/>
            <a:ext cx="1136721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80-85m</a:t>
            </a:r>
            <a:r>
              <a:rPr lang="en-US" sz="1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/day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6090410" y="2313109"/>
            <a:ext cx="1905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Condensate Quantity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80-85m</a:t>
            </a:r>
            <a:r>
              <a:rPr lang="en-US" sz="14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/day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TDS : 150 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COD:  2,000 ppm.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8278430" y="3420070"/>
            <a:ext cx="21202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Quantity: 80-85m</a:t>
            </a:r>
            <a:r>
              <a:rPr lang="en-US" sz="1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/day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TDS : 500 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COD: 20 ppm</a:t>
            </a:r>
            <a:endParaRPr lang="en-US" sz="1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5921458" y="4929424"/>
            <a:ext cx="784254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 Tons.</a:t>
            </a:r>
            <a:endParaRPr lang="en-US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609600" y="1295400"/>
            <a:ext cx="109728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2576621"/>
            <a:ext cx="1953760" cy="73866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Input </a:t>
            </a:r>
            <a:r>
              <a:rPr lang="en-US" sz="1400" dirty="0"/>
              <a:t>Brix:  24</a:t>
            </a:r>
          </a:p>
          <a:p>
            <a:r>
              <a:rPr lang="en-US" sz="1400" dirty="0"/>
              <a:t>Input COD: 250,000ppm</a:t>
            </a:r>
          </a:p>
          <a:p>
            <a:r>
              <a:rPr lang="en-US" sz="1400" dirty="0"/>
              <a:t>Input TDS:  </a:t>
            </a:r>
            <a:r>
              <a:rPr lang="en-US" sz="1400" dirty="0" smtClean="0"/>
              <a:t>240,000</a:t>
            </a:r>
            <a:endParaRPr lang="en-US" sz="14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67" y="287787"/>
            <a:ext cx="1721151" cy="8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95400"/>
            <a:ext cx="109728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67" y="287787"/>
            <a:ext cx="1721151" cy="832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57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Spent </a:t>
            </a:r>
            <a:r>
              <a:rPr lang="en-US" sz="4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</a:t>
            </a:r>
            <a:r>
              <a:rPr lang="en-US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ash Evaporator</a:t>
            </a:r>
            <a:endParaRPr lang="en-US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0001" b="13333"/>
          <a:stretch/>
        </p:blipFill>
        <p:spPr>
          <a:xfrm>
            <a:off x="755159" y="1462834"/>
            <a:ext cx="10674841" cy="493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3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95400"/>
            <a:ext cx="109728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67" y="287787"/>
            <a:ext cx="1721151" cy="832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57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Spent </a:t>
            </a:r>
            <a:r>
              <a:rPr lang="en-US" sz="4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</a:t>
            </a:r>
            <a:r>
              <a:rPr lang="en-US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ash Evaporator</a:t>
            </a:r>
            <a:endParaRPr lang="en-US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447308"/>
            <a:ext cx="304800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Condensate Parameters</a:t>
            </a:r>
          </a:p>
          <a:p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Quantity:       80-85m</a:t>
            </a:r>
            <a:r>
              <a:rPr lang="en-US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/day</a:t>
            </a: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TDS : 150 </a:t>
            </a: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COD:               2,000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ppm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Clear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 as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condensate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1600200"/>
            <a:ext cx="2514600" cy="2031325"/>
          </a:xfrm>
          <a:prstGeom prst="rect">
            <a:avLst/>
          </a:prstGeom>
          <a:solidFill>
            <a:srgbClr val="6633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Capacity- </a:t>
            </a:r>
            <a:r>
              <a:rPr lang="en-US" dirty="0" smtClean="0"/>
              <a:t>120m</a:t>
            </a:r>
            <a:r>
              <a:rPr lang="en-US" baseline="30000" dirty="0" smtClean="0"/>
              <a:t>3</a:t>
            </a:r>
            <a:r>
              <a:rPr lang="en-US" dirty="0" smtClean="0"/>
              <a:t>/Day</a:t>
            </a:r>
          </a:p>
          <a:p>
            <a:r>
              <a:rPr lang="en-US" dirty="0" smtClean="0"/>
              <a:t>Operating at 150m3/day</a:t>
            </a:r>
          </a:p>
          <a:p>
            <a:endParaRPr lang="en-US" dirty="0" smtClean="0"/>
          </a:p>
          <a:p>
            <a:r>
              <a:rPr lang="en-US" dirty="0" smtClean="0"/>
              <a:t>Input </a:t>
            </a:r>
            <a:r>
              <a:rPr lang="en-US" dirty="0" err="1"/>
              <a:t>Qty</a:t>
            </a:r>
            <a:r>
              <a:rPr lang="en-US" dirty="0"/>
              <a:t> </a:t>
            </a:r>
            <a:r>
              <a:rPr lang="en-US" dirty="0" smtClean="0"/>
              <a:t>: 150m</a:t>
            </a:r>
            <a:r>
              <a:rPr lang="en-US" baseline="30000" dirty="0" smtClean="0"/>
              <a:t>3</a:t>
            </a:r>
            <a:r>
              <a:rPr lang="en-US" dirty="0" smtClean="0"/>
              <a:t>/day</a:t>
            </a:r>
          </a:p>
          <a:p>
            <a:r>
              <a:rPr lang="en-US" dirty="0" smtClean="0"/>
              <a:t>Input Brix:  24</a:t>
            </a:r>
          </a:p>
          <a:p>
            <a:r>
              <a:rPr lang="en-US" dirty="0" smtClean="0"/>
              <a:t>Input COD: 250,000ppm</a:t>
            </a:r>
          </a:p>
          <a:p>
            <a:r>
              <a:rPr lang="en-US" dirty="0" smtClean="0"/>
              <a:t>Input TDS:  240,000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0" y="4447308"/>
            <a:ext cx="2743200" cy="17543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Reject Parameters</a:t>
            </a:r>
            <a:r>
              <a:rPr lang="en-US" dirty="0"/>
              <a:t>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Quantity:      66m</a:t>
            </a:r>
            <a:r>
              <a:rPr lang="en-US" baseline="30000" dirty="0" smtClean="0"/>
              <a:t>3</a:t>
            </a:r>
            <a:r>
              <a:rPr lang="en-US" dirty="0" smtClean="0"/>
              <a:t>(50 </a:t>
            </a:r>
            <a:r>
              <a:rPr lang="en-US" dirty="0"/>
              <a:t>Ton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Brix:               55</a:t>
            </a:r>
          </a:p>
          <a:p>
            <a:r>
              <a:rPr lang="en-US" dirty="0" smtClean="0"/>
              <a:t>COD:              800,000ppm</a:t>
            </a:r>
          </a:p>
          <a:p>
            <a:r>
              <a:rPr lang="en-US" dirty="0" smtClean="0"/>
              <a:t>TDS:               550,000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3826339"/>
            <a:ext cx="2514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Power Load 100kw/</a:t>
            </a:r>
            <a:r>
              <a:rPr lang="en-US" dirty="0" err="1" smtClean="0"/>
              <a:t>hr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9" t="4444" r="48411" b="14445"/>
          <a:stretch/>
        </p:blipFill>
        <p:spPr>
          <a:xfrm>
            <a:off x="1913128" y="2362200"/>
            <a:ext cx="1366182" cy="191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Connector 20"/>
          <p:cNvCxnSpPr/>
          <p:nvPr/>
        </p:nvCxnSpPr>
        <p:spPr>
          <a:xfrm>
            <a:off x="6172200" y="4191000"/>
            <a:ext cx="0" cy="113755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72200" y="5328557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6" idx="3"/>
          </p:cNvCxnSpPr>
          <p:nvPr/>
        </p:nvCxnSpPr>
        <p:spPr>
          <a:xfrm flipH="1" flipV="1">
            <a:off x="4191000" y="5324471"/>
            <a:ext cx="1981200" cy="7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72200" y="3631525"/>
            <a:ext cx="0" cy="19481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265004"/>
            <a:ext cx="22352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59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95400"/>
            <a:ext cx="109728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67" y="287787"/>
            <a:ext cx="1721151" cy="832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57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Spent </a:t>
            </a:r>
            <a:r>
              <a:rPr lang="en-US" sz="4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</a:t>
            </a:r>
            <a:r>
              <a:rPr lang="en-US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ash Evaporator</a:t>
            </a:r>
            <a:endParaRPr lang="en-US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" y="1462833"/>
            <a:ext cx="10896600" cy="4785567"/>
            <a:chOff x="1447800" y="1520825"/>
            <a:chExt cx="6221413" cy="3144838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1447800" y="1520825"/>
              <a:ext cx="6175375" cy="3144838"/>
            </a:xfrm>
            <a:prstGeom prst="wedgeRectCallout">
              <a:avLst>
                <a:gd name="adj1" fmla="val -50035"/>
                <a:gd name="adj2" fmla="val -21476"/>
              </a:avLst>
            </a:prstGeom>
            <a:solidFill>
              <a:srgbClr val="99CCF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GB" alt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0170830"/>
                </p:ext>
              </p:extLst>
            </p:nvPr>
          </p:nvGraphicFramePr>
          <p:xfrm>
            <a:off x="4676775" y="1627188"/>
            <a:ext cx="2860675" cy="2676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Photo Editor Photo" r:id="rId4" imgW="3505689" imgH="3552381" progId="MSPhotoEd.3">
                    <p:embed/>
                  </p:oleObj>
                </mc:Choice>
                <mc:Fallback>
                  <p:oleObj name="Photo Editor Photo" r:id="rId4" imgW="3505689" imgH="3552381" progId="MSPhotoEd.3">
                    <p:embed/>
                    <p:pic>
                      <p:nvPicPr>
                        <p:cNvPr id="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6775" y="1627188"/>
                          <a:ext cx="2860675" cy="2676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4565650" y="4356100"/>
              <a:ext cx="31035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571500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714500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286000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1200">
                  <a:solidFill>
                    <a:prstClr val="black"/>
                  </a:solidFill>
                  <a:latin typeface="Times New Roman" pitchFamily="18" charset="0"/>
                </a:rPr>
                <a:t>Looking into the tube side flow direction</a:t>
              </a:r>
              <a:endParaRPr lang="en-US" altLang="en-US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576388" y="1622425"/>
              <a:ext cx="2936875" cy="2684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727200" y="3865563"/>
              <a:ext cx="1252523" cy="274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200" dirty="0" err="1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en-US" altLang="en-US" sz="1200" dirty="0" err="1" smtClean="0">
                  <a:solidFill>
                    <a:srgbClr val="FF0000"/>
                  </a:solidFill>
                  <a:latin typeface="Times New Roman" pitchFamily="18" charset="0"/>
                </a:rPr>
                <a:t>apour</a:t>
              </a:r>
              <a:r>
                <a:rPr lang="en-US" altLang="en-US" sz="1200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en-US" sz="1200" dirty="0">
                  <a:solidFill>
                    <a:srgbClr val="FF0000"/>
                  </a:solidFill>
                  <a:latin typeface="Times New Roman" pitchFamily="18" charset="0"/>
                </a:rPr>
                <a:t>flow path</a:t>
              </a: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787525" y="1670050"/>
              <a:ext cx="1030732" cy="274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2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S</a:t>
              </a:r>
              <a:r>
                <a:rPr lang="en-US" altLang="en-US" sz="12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olution </a:t>
              </a:r>
              <a:r>
                <a:rPr lang="en-US" altLang="en-US" sz="12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side</a:t>
              </a: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H="1" flipV="1">
              <a:off x="2400300" y="3443288"/>
              <a:ext cx="128588" cy="4524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3457575" y="3403600"/>
              <a:ext cx="820738" cy="209550"/>
              <a:chOff x="3157" y="2172"/>
              <a:chExt cx="633" cy="176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3157" y="2172"/>
                <a:ext cx="556" cy="176"/>
              </a:xfrm>
              <a:custGeom>
                <a:avLst/>
                <a:gdLst>
                  <a:gd name="T0" fmla="*/ 0 w 556"/>
                  <a:gd name="T1" fmla="*/ 163 h 176"/>
                  <a:gd name="T2" fmla="*/ 58 w 556"/>
                  <a:gd name="T3" fmla="*/ 126 h 176"/>
                  <a:gd name="T4" fmla="*/ 169 w 556"/>
                  <a:gd name="T5" fmla="*/ 26 h 176"/>
                  <a:gd name="T6" fmla="*/ 251 w 556"/>
                  <a:gd name="T7" fmla="*/ 14 h 176"/>
                  <a:gd name="T8" fmla="*/ 363 w 556"/>
                  <a:gd name="T9" fmla="*/ 112 h 176"/>
                  <a:gd name="T10" fmla="*/ 436 w 556"/>
                  <a:gd name="T11" fmla="*/ 168 h 176"/>
                  <a:gd name="T12" fmla="*/ 487 w 556"/>
                  <a:gd name="T13" fmla="*/ 163 h 176"/>
                  <a:gd name="T14" fmla="*/ 556 w 556"/>
                  <a:gd name="T15" fmla="*/ 11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6" h="176">
                    <a:moveTo>
                      <a:pt x="0" y="163"/>
                    </a:moveTo>
                    <a:cubicBezTo>
                      <a:pt x="15" y="156"/>
                      <a:pt x="30" y="149"/>
                      <a:pt x="58" y="126"/>
                    </a:cubicBezTo>
                    <a:cubicBezTo>
                      <a:pt x="86" y="103"/>
                      <a:pt x="137" y="45"/>
                      <a:pt x="169" y="26"/>
                    </a:cubicBezTo>
                    <a:cubicBezTo>
                      <a:pt x="201" y="7"/>
                      <a:pt x="219" y="0"/>
                      <a:pt x="251" y="14"/>
                    </a:cubicBezTo>
                    <a:cubicBezTo>
                      <a:pt x="283" y="28"/>
                      <a:pt x="332" y="86"/>
                      <a:pt x="363" y="112"/>
                    </a:cubicBezTo>
                    <a:cubicBezTo>
                      <a:pt x="394" y="138"/>
                      <a:pt x="415" y="160"/>
                      <a:pt x="436" y="168"/>
                    </a:cubicBezTo>
                    <a:cubicBezTo>
                      <a:pt x="457" y="176"/>
                      <a:pt x="467" y="171"/>
                      <a:pt x="487" y="163"/>
                    </a:cubicBezTo>
                    <a:cubicBezTo>
                      <a:pt x="507" y="155"/>
                      <a:pt x="542" y="127"/>
                      <a:pt x="556" y="118"/>
                    </a:cubicBezTo>
                  </a:path>
                </a:pathLst>
              </a:custGeom>
              <a:noFill/>
              <a:ln w="19050" cap="flat" cmpd="sng">
                <a:solidFill>
                  <a:srgbClr val="FD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3706" y="2208"/>
                <a:ext cx="84" cy="86"/>
              </a:xfrm>
              <a:custGeom>
                <a:avLst/>
                <a:gdLst>
                  <a:gd name="T0" fmla="*/ 0 w 84"/>
                  <a:gd name="T1" fmla="*/ 86 h 86"/>
                  <a:gd name="T2" fmla="*/ 38 w 84"/>
                  <a:gd name="T3" fmla="*/ 50 h 86"/>
                  <a:gd name="T4" fmla="*/ 84 w 84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6">
                    <a:moveTo>
                      <a:pt x="0" y="86"/>
                    </a:moveTo>
                    <a:lnTo>
                      <a:pt x="38" y="50"/>
                    </a:lnTo>
                    <a:lnTo>
                      <a:pt x="84" y="0"/>
                    </a:lnTo>
                  </a:path>
                </a:pathLst>
              </a:custGeom>
              <a:noFill/>
              <a:ln w="19050" cap="flat" cmpd="sng">
                <a:solidFill>
                  <a:srgbClr val="FD0000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" name="Freeform 14"/>
            <p:cNvSpPr>
              <a:spLocks/>
            </p:cNvSpPr>
            <p:nvPr/>
          </p:nvSpPr>
          <p:spPr bwMode="auto">
            <a:xfrm flipV="1">
              <a:off x="1563688" y="3005138"/>
              <a:ext cx="1250950" cy="179387"/>
            </a:xfrm>
            <a:custGeom>
              <a:avLst/>
              <a:gdLst>
                <a:gd name="T0" fmla="*/ 12 w 960"/>
                <a:gd name="T1" fmla="*/ 147 h 148"/>
                <a:gd name="T2" fmla="*/ 33 w 960"/>
                <a:gd name="T3" fmla="*/ 140 h 148"/>
                <a:gd name="T4" fmla="*/ 54 w 960"/>
                <a:gd name="T5" fmla="*/ 129 h 148"/>
                <a:gd name="T6" fmla="*/ 73 w 960"/>
                <a:gd name="T7" fmla="*/ 116 h 148"/>
                <a:gd name="T8" fmla="*/ 91 w 960"/>
                <a:gd name="T9" fmla="*/ 99 h 148"/>
                <a:gd name="T10" fmla="*/ 111 w 960"/>
                <a:gd name="T11" fmla="*/ 82 h 148"/>
                <a:gd name="T12" fmla="*/ 129 w 960"/>
                <a:gd name="T13" fmla="*/ 63 h 148"/>
                <a:gd name="T14" fmla="*/ 149 w 960"/>
                <a:gd name="T15" fmla="*/ 45 h 148"/>
                <a:gd name="T16" fmla="*/ 168 w 960"/>
                <a:gd name="T17" fmla="*/ 30 h 148"/>
                <a:gd name="T18" fmla="*/ 188 w 960"/>
                <a:gd name="T19" fmla="*/ 15 h 148"/>
                <a:gd name="T20" fmla="*/ 209 w 960"/>
                <a:gd name="T21" fmla="*/ 6 h 148"/>
                <a:gd name="T22" fmla="*/ 228 w 960"/>
                <a:gd name="T23" fmla="*/ 0 h 148"/>
                <a:gd name="T24" fmla="*/ 250 w 960"/>
                <a:gd name="T25" fmla="*/ 0 h 148"/>
                <a:gd name="T26" fmla="*/ 273 w 960"/>
                <a:gd name="T27" fmla="*/ 6 h 148"/>
                <a:gd name="T28" fmla="*/ 294 w 960"/>
                <a:gd name="T29" fmla="*/ 15 h 148"/>
                <a:gd name="T30" fmla="*/ 313 w 960"/>
                <a:gd name="T31" fmla="*/ 30 h 148"/>
                <a:gd name="T32" fmla="*/ 333 w 960"/>
                <a:gd name="T33" fmla="*/ 45 h 148"/>
                <a:gd name="T34" fmla="*/ 351 w 960"/>
                <a:gd name="T35" fmla="*/ 63 h 148"/>
                <a:gd name="T36" fmla="*/ 369 w 960"/>
                <a:gd name="T37" fmla="*/ 82 h 148"/>
                <a:gd name="T38" fmla="*/ 388 w 960"/>
                <a:gd name="T39" fmla="*/ 99 h 148"/>
                <a:gd name="T40" fmla="*/ 408 w 960"/>
                <a:gd name="T41" fmla="*/ 116 h 148"/>
                <a:gd name="T42" fmla="*/ 427 w 960"/>
                <a:gd name="T43" fmla="*/ 129 h 148"/>
                <a:gd name="T44" fmla="*/ 447 w 960"/>
                <a:gd name="T45" fmla="*/ 140 h 148"/>
                <a:gd name="T46" fmla="*/ 469 w 960"/>
                <a:gd name="T47" fmla="*/ 147 h 148"/>
                <a:gd name="T48" fmla="*/ 492 w 960"/>
                <a:gd name="T49" fmla="*/ 147 h 148"/>
                <a:gd name="T50" fmla="*/ 512 w 960"/>
                <a:gd name="T51" fmla="*/ 140 h 148"/>
                <a:gd name="T52" fmla="*/ 533 w 960"/>
                <a:gd name="T53" fmla="*/ 129 h 148"/>
                <a:gd name="T54" fmla="*/ 553 w 960"/>
                <a:gd name="T55" fmla="*/ 116 h 148"/>
                <a:gd name="T56" fmla="*/ 572 w 960"/>
                <a:gd name="T57" fmla="*/ 99 h 148"/>
                <a:gd name="T58" fmla="*/ 592 w 960"/>
                <a:gd name="T59" fmla="*/ 82 h 148"/>
                <a:gd name="T60" fmla="*/ 610 w 960"/>
                <a:gd name="T61" fmla="*/ 63 h 148"/>
                <a:gd name="T62" fmla="*/ 628 w 960"/>
                <a:gd name="T63" fmla="*/ 45 h 148"/>
                <a:gd name="T64" fmla="*/ 648 w 960"/>
                <a:gd name="T65" fmla="*/ 30 h 148"/>
                <a:gd name="T66" fmla="*/ 667 w 960"/>
                <a:gd name="T67" fmla="*/ 15 h 148"/>
                <a:gd name="T68" fmla="*/ 688 w 960"/>
                <a:gd name="T69" fmla="*/ 6 h 148"/>
                <a:gd name="T70" fmla="*/ 710 w 960"/>
                <a:gd name="T71" fmla="*/ 0 h 148"/>
                <a:gd name="T72" fmla="*/ 731 w 960"/>
                <a:gd name="T73" fmla="*/ 0 h 148"/>
                <a:gd name="T74" fmla="*/ 752 w 960"/>
                <a:gd name="T75" fmla="*/ 6 h 148"/>
                <a:gd name="T76" fmla="*/ 773 w 960"/>
                <a:gd name="T77" fmla="*/ 15 h 148"/>
                <a:gd name="T78" fmla="*/ 793 w 960"/>
                <a:gd name="T79" fmla="*/ 30 h 148"/>
                <a:gd name="T80" fmla="*/ 811 w 960"/>
                <a:gd name="T81" fmla="*/ 45 h 148"/>
                <a:gd name="T82" fmla="*/ 830 w 960"/>
                <a:gd name="T83" fmla="*/ 63 h 148"/>
                <a:gd name="T84" fmla="*/ 850 w 960"/>
                <a:gd name="T85" fmla="*/ 82 h 148"/>
                <a:gd name="T86" fmla="*/ 868 w 960"/>
                <a:gd name="T87" fmla="*/ 99 h 148"/>
                <a:gd name="T88" fmla="*/ 887 w 960"/>
                <a:gd name="T89" fmla="*/ 116 h 148"/>
                <a:gd name="T90" fmla="*/ 907 w 960"/>
                <a:gd name="T91" fmla="*/ 129 h 148"/>
                <a:gd name="T92" fmla="*/ 928 w 960"/>
                <a:gd name="T93" fmla="*/ 140 h 148"/>
                <a:gd name="T94" fmla="*/ 949 w 960"/>
                <a:gd name="T95" fmla="*/ 147 h 148"/>
                <a:gd name="T96" fmla="*/ 0 w 960"/>
                <a:gd name="T97" fmla="*/ 1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0" h="148">
                  <a:moveTo>
                    <a:pt x="0" y="147"/>
                  </a:moveTo>
                  <a:lnTo>
                    <a:pt x="12" y="147"/>
                  </a:lnTo>
                  <a:lnTo>
                    <a:pt x="23" y="143"/>
                  </a:lnTo>
                  <a:lnTo>
                    <a:pt x="33" y="140"/>
                  </a:lnTo>
                  <a:lnTo>
                    <a:pt x="43" y="137"/>
                  </a:lnTo>
                  <a:lnTo>
                    <a:pt x="54" y="129"/>
                  </a:lnTo>
                  <a:lnTo>
                    <a:pt x="62" y="123"/>
                  </a:lnTo>
                  <a:lnTo>
                    <a:pt x="73" y="116"/>
                  </a:lnTo>
                  <a:lnTo>
                    <a:pt x="83" y="109"/>
                  </a:lnTo>
                  <a:lnTo>
                    <a:pt x="91" y="99"/>
                  </a:lnTo>
                  <a:lnTo>
                    <a:pt x="103" y="91"/>
                  </a:lnTo>
                  <a:lnTo>
                    <a:pt x="111" y="82"/>
                  </a:lnTo>
                  <a:lnTo>
                    <a:pt x="121" y="72"/>
                  </a:lnTo>
                  <a:lnTo>
                    <a:pt x="129" y="63"/>
                  </a:lnTo>
                  <a:lnTo>
                    <a:pt x="139" y="55"/>
                  </a:lnTo>
                  <a:lnTo>
                    <a:pt x="149" y="45"/>
                  </a:lnTo>
                  <a:lnTo>
                    <a:pt x="158" y="37"/>
                  </a:lnTo>
                  <a:lnTo>
                    <a:pt x="168" y="30"/>
                  </a:lnTo>
                  <a:lnTo>
                    <a:pt x="177" y="23"/>
                  </a:lnTo>
                  <a:lnTo>
                    <a:pt x="188" y="15"/>
                  </a:lnTo>
                  <a:lnTo>
                    <a:pt x="197" y="9"/>
                  </a:lnTo>
                  <a:lnTo>
                    <a:pt x="209" y="6"/>
                  </a:lnTo>
                  <a:lnTo>
                    <a:pt x="218" y="3"/>
                  </a:lnTo>
                  <a:lnTo>
                    <a:pt x="228" y="0"/>
                  </a:lnTo>
                  <a:lnTo>
                    <a:pt x="239" y="0"/>
                  </a:lnTo>
                  <a:lnTo>
                    <a:pt x="250" y="0"/>
                  </a:lnTo>
                  <a:lnTo>
                    <a:pt x="262" y="3"/>
                  </a:lnTo>
                  <a:lnTo>
                    <a:pt x="273" y="6"/>
                  </a:lnTo>
                  <a:lnTo>
                    <a:pt x="282" y="9"/>
                  </a:lnTo>
                  <a:lnTo>
                    <a:pt x="294" y="15"/>
                  </a:lnTo>
                  <a:lnTo>
                    <a:pt x="302" y="23"/>
                  </a:lnTo>
                  <a:lnTo>
                    <a:pt x="313" y="30"/>
                  </a:lnTo>
                  <a:lnTo>
                    <a:pt x="321" y="37"/>
                  </a:lnTo>
                  <a:lnTo>
                    <a:pt x="333" y="45"/>
                  </a:lnTo>
                  <a:lnTo>
                    <a:pt x="341" y="55"/>
                  </a:lnTo>
                  <a:lnTo>
                    <a:pt x="351" y="63"/>
                  </a:lnTo>
                  <a:lnTo>
                    <a:pt x="361" y="72"/>
                  </a:lnTo>
                  <a:lnTo>
                    <a:pt x="369" y="82"/>
                  </a:lnTo>
                  <a:lnTo>
                    <a:pt x="379" y="91"/>
                  </a:lnTo>
                  <a:lnTo>
                    <a:pt x="388" y="99"/>
                  </a:lnTo>
                  <a:lnTo>
                    <a:pt x="398" y="109"/>
                  </a:lnTo>
                  <a:lnTo>
                    <a:pt x="408" y="116"/>
                  </a:lnTo>
                  <a:lnTo>
                    <a:pt x="418" y="123"/>
                  </a:lnTo>
                  <a:lnTo>
                    <a:pt x="427" y="129"/>
                  </a:lnTo>
                  <a:lnTo>
                    <a:pt x="437" y="137"/>
                  </a:lnTo>
                  <a:lnTo>
                    <a:pt x="447" y="140"/>
                  </a:lnTo>
                  <a:lnTo>
                    <a:pt x="459" y="143"/>
                  </a:lnTo>
                  <a:lnTo>
                    <a:pt x="469" y="147"/>
                  </a:lnTo>
                  <a:lnTo>
                    <a:pt x="480" y="147"/>
                  </a:lnTo>
                  <a:lnTo>
                    <a:pt x="492" y="147"/>
                  </a:lnTo>
                  <a:lnTo>
                    <a:pt x="501" y="143"/>
                  </a:lnTo>
                  <a:lnTo>
                    <a:pt x="512" y="140"/>
                  </a:lnTo>
                  <a:lnTo>
                    <a:pt x="524" y="137"/>
                  </a:lnTo>
                  <a:lnTo>
                    <a:pt x="533" y="129"/>
                  </a:lnTo>
                  <a:lnTo>
                    <a:pt x="543" y="123"/>
                  </a:lnTo>
                  <a:lnTo>
                    <a:pt x="553" y="116"/>
                  </a:lnTo>
                  <a:lnTo>
                    <a:pt x="563" y="109"/>
                  </a:lnTo>
                  <a:lnTo>
                    <a:pt x="572" y="99"/>
                  </a:lnTo>
                  <a:lnTo>
                    <a:pt x="581" y="91"/>
                  </a:lnTo>
                  <a:lnTo>
                    <a:pt x="592" y="82"/>
                  </a:lnTo>
                  <a:lnTo>
                    <a:pt x="600" y="72"/>
                  </a:lnTo>
                  <a:lnTo>
                    <a:pt x="610" y="63"/>
                  </a:lnTo>
                  <a:lnTo>
                    <a:pt x="620" y="55"/>
                  </a:lnTo>
                  <a:lnTo>
                    <a:pt x="628" y="45"/>
                  </a:lnTo>
                  <a:lnTo>
                    <a:pt x="639" y="37"/>
                  </a:lnTo>
                  <a:lnTo>
                    <a:pt x="648" y="30"/>
                  </a:lnTo>
                  <a:lnTo>
                    <a:pt x="659" y="23"/>
                  </a:lnTo>
                  <a:lnTo>
                    <a:pt x="667" y="15"/>
                  </a:lnTo>
                  <a:lnTo>
                    <a:pt x="678" y="9"/>
                  </a:lnTo>
                  <a:lnTo>
                    <a:pt x="688" y="6"/>
                  </a:lnTo>
                  <a:lnTo>
                    <a:pt x="698" y="3"/>
                  </a:lnTo>
                  <a:lnTo>
                    <a:pt x="710" y="0"/>
                  </a:lnTo>
                  <a:lnTo>
                    <a:pt x="720" y="0"/>
                  </a:lnTo>
                  <a:lnTo>
                    <a:pt x="731" y="0"/>
                  </a:lnTo>
                  <a:lnTo>
                    <a:pt x="742" y="3"/>
                  </a:lnTo>
                  <a:lnTo>
                    <a:pt x="752" y="6"/>
                  </a:lnTo>
                  <a:lnTo>
                    <a:pt x="763" y="9"/>
                  </a:lnTo>
                  <a:lnTo>
                    <a:pt x="773" y="15"/>
                  </a:lnTo>
                  <a:lnTo>
                    <a:pt x="784" y="23"/>
                  </a:lnTo>
                  <a:lnTo>
                    <a:pt x="793" y="30"/>
                  </a:lnTo>
                  <a:lnTo>
                    <a:pt x="802" y="37"/>
                  </a:lnTo>
                  <a:lnTo>
                    <a:pt x="811" y="45"/>
                  </a:lnTo>
                  <a:lnTo>
                    <a:pt x="821" y="55"/>
                  </a:lnTo>
                  <a:lnTo>
                    <a:pt x="830" y="63"/>
                  </a:lnTo>
                  <a:lnTo>
                    <a:pt x="839" y="72"/>
                  </a:lnTo>
                  <a:lnTo>
                    <a:pt x="850" y="82"/>
                  </a:lnTo>
                  <a:lnTo>
                    <a:pt x="858" y="91"/>
                  </a:lnTo>
                  <a:lnTo>
                    <a:pt x="868" y="99"/>
                  </a:lnTo>
                  <a:lnTo>
                    <a:pt x="876" y="109"/>
                  </a:lnTo>
                  <a:lnTo>
                    <a:pt x="887" y="116"/>
                  </a:lnTo>
                  <a:lnTo>
                    <a:pt x="897" y="123"/>
                  </a:lnTo>
                  <a:lnTo>
                    <a:pt x="907" y="129"/>
                  </a:lnTo>
                  <a:lnTo>
                    <a:pt x="917" y="137"/>
                  </a:lnTo>
                  <a:lnTo>
                    <a:pt x="928" y="140"/>
                  </a:lnTo>
                  <a:lnTo>
                    <a:pt x="938" y="143"/>
                  </a:lnTo>
                  <a:lnTo>
                    <a:pt x="949" y="147"/>
                  </a:lnTo>
                  <a:lnTo>
                    <a:pt x="959" y="147"/>
                  </a:lnTo>
                  <a:lnTo>
                    <a:pt x="0" y="147"/>
                  </a:lnTo>
                </a:path>
              </a:pathLst>
            </a:cu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519238" y="2781300"/>
              <a:ext cx="288925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1890713" y="2501900"/>
              <a:ext cx="1247775" cy="177800"/>
            </a:xfrm>
            <a:custGeom>
              <a:avLst/>
              <a:gdLst>
                <a:gd name="T0" fmla="*/ 11 w 959"/>
                <a:gd name="T1" fmla="*/ 145 h 146"/>
                <a:gd name="T2" fmla="*/ 32 w 959"/>
                <a:gd name="T3" fmla="*/ 140 h 146"/>
                <a:gd name="T4" fmla="*/ 52 w 959"/>
                <a:gd name="T5" fmla="*/ 129 h 146"/>
                <a:gd name="T6" fmla="*/ 72 w 959"/>
                <a:gd name="T7" fmla="*/ 116 h 146"/>
                <a:gd name="T8" fmla="*/ 91 w 959"/>
                <a:gd name="T9" fmla="*/ 99 h 146"/>
                <a:gd name="T10" fmla="*/ 110 w 959"/>
                <a:gd name="T11" fmla="*/ 81 h 146"/>
                <a:gd name="T12" fmla="*/ 129 w 959"/>
                <a:gd name="T13" fmla="*/ 63 h 146"/>
                <a:gd name="T14" fmla="*/ 148 w 959"/>
                <a:gd name="T15" fmla="*/ 45 h 146"/>
                <a:gd name="T16" fmla="*/ 167 w 959"/>
                <a:gd name="T17" fmla="*/ 28 h 146"/>
                <a:gd name="T18" fmla="*/ 187 w 959"/>
                <a:gd name="T19" fmla="*/ 15 h 146"/>
                <a:gd name="T20" fmla="*/ 207 w 959"/>
                <a:gd name="T21" fmla="*/ 6 h 146"/>
                <a:gd name="T22" fmla="*/ 228 w 959"/>
                <a:gd name="T23" fmla="*/ 0 h 146"/>
                <a:gd name="T24" fmla="*/ 250 w 959"/>
                <a:gd name="T25" fmla="*/ 0 h 146"/>
                <a:gd name="T26" fmla="*/ 272 w 959"/>
                <a:gd name="T27" fmla="*/ 6 h 146"/>
                <a:gd name="T28" fmla="*/ 292 w 959"/>
                <a:gd name="T29" fmla="*/ 15 h 146"/>
                <a:gd name="T30" fmla="*/ 313 w 959"/>
                <a:gd name="T31" fmla="*/ 28 h 146"/>
                <a:gd name="T32" fmla="*/ 331 w 959"/>
                <a:gd name="T33" fmla="*/ 45 h 146"/>
                <a:gd name="T34" fmla="*/ 350 w 959"/>
                <a:gd name="T35" fmla="*/ 63 h 146"/>
                <a:gd name="T36" fmla="*/ 368 w 959"/>
                <a:gd name="T37" fmla="*/ 81 h 146"/>
                <a:gd name="T38" fmla="*/ 387 w 959"/>
                <a:gd name="T39" fmla="*/ 99 h 146"/>
                <a:gd name="T40" fmla="*/ 406 w 959"/>
                <a:gd name="T41" fmla="*/ 116 h 146"/>
                <a:gd name="T42" fmla="*/ 426 w 959"/>
                <a:gd name="T43" fmla="*/ 129 h 146"/>
                <a:gd name="T44" fmla="*/ 446 w 959"/>
                <a:gd name="T45" fmla="*/ 140 h 146"/>
                <a:gd name="T46" fmla="*/ 469 w 959"/>
                <a:gd name="T47" fmla="*/ 145 h 146"/>
                <a:gd name="T48" fmla="*/ 490 w 959"/>
                <a:gd name="T49" fmla="*/ 145 h 146"/>
                <a:gd name="T50" fmla="*/ 512 w 959"/>
                <a:gd name="T51" fmla="*/ 140 h 146"/>
                <a:gd name="T52" fmla="*/ 531 w 959"/>
                <a:gd name="T53" fmla="*/ 129 h 146"/>
                <a:gd name="T54" fmla="*/ 551 w 959"/>
                <a:gd name="T55" fmla="*/ 116 h 146"/>
                <a:gd name="T56" fmla="*/ 569 w 959"/>
                <a:gd name="T57" fmla="*/ 99 h 146"/>
                <a:gd name="T58" fmla="*/ 589 w 959"/>
                <a:gd name="T59" fmla="*/ 81 h 146"/>
                <a:gd name="T60" fmla="*/ 608 w 959"/>
                <a:gd name="T61" fmla="*/ 63 h 146"/>
                <a:gd name="T62" fmla="*/ 626 w 959"/>
                <a:gd name="T63" fmla="*/ 45 h 146"/>
                <a:gd name="T64" fmla="*/ 646 w 959"/>
                <a:gd name="T65" fmla="*/ 28 h 146"/>
                <a:gd name="T66" fmla="*/ 665 w 959"/>
                <a:gd name="T67" fmla="*/ 15 h 146"/>
                <a:gd name="T68" fmla="*/ 686 w 959"/>
                <a:gd name="T69" fmla="*/ 6 h 146"/>
                <a:gd name="T70" fmla="*/ 707 w 959"/>
                <a:gd name="T71" fmla="*/ 0 h 146"/>
                <a:gd name="T72" fmla="*/ 729 w 959"/>
                <a:gd name="T73" fmla="*/ 0 h 146"/>
                <a:gd name="T74" fmla="*/ 750 w 959"/>
                <a:gd name="T75" fmla="*/ 6 h 146"/>
                <a:gd name="T76" fmla="*/ 771 w 959"/>
                <a:gd name="T77" fmla="*/ 15 h 146"/>
                <a:gd name="T78" fmla="*/ 790 w 959"/>
                <a:gd name="T79" fmla="*/ 28 h 146"/>
                <a:gd name="T80" fmla="*/ 810 w 959"/>
                <a:gd name="T81" fmla="*/ 45 h 146"/>
                <a:gd name="T82" fmla="*/ 828 w 959"/>
                <a:gd name="T83" fmla="*/ 63 h 146"/>
                <a:gd name="T84" fmla="*/ 847 w 959"/>
                <a:gd name="T85" fmla="*/ 81 h 146"/>
                <a:gd name="T86" fmla="*/ 866 w 959"/>
                <a:gd name="T87" fmla="*/ 99 h 146"/>
                <a:gd name="T88" fmla="*/ 885 w 959"/>
                <a:gd name="T89" fmla="*/ 116 h 146"/>
                <a:gd name="T90" fmla="*/ 905 w 959"/>
                <a:gd name="T91" fmla="*/ 129 h 146"/>
                <a:gd name="T92" fmla="*/ 925 w 959"/>
                <a:gd name="T93" fmla="*/ 140 h 146"/>
                <a:gd name="T94" fmla="*/ 946 w 959"/>
                <a:gd name="T95" fmla="*/ 145 h 146"/>
                <a:gd name="T96" fmla="*/ 0 w 959"/>
                <a:gd name="T97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59" h="146">
                  <a:moveTo>
                    <a:pt x="0" y="145"/>
                  </a:moveTo>
                  <a:lnTo>
                    <a:pt x="11" y="145"/>
                  </a:lnTo>
                  <a:lnTo>
                    <a:pt x="22" y="143"/>
                  </a:lnTo>
                  <a:lnTo>
                    <a:pt x="32" y="140"/>
                  </a:lnTo>
                  <a:lnTo>
                    <a:pt x="43" y="135"/>
                  </a:lnTo>
                  <a:lnTo>
                    <a:pt x="52" y="129"/>
                  </a:lnTo>
                  <a:lnTo>
                    <a:pt x="62" y="122"/>
                  </a:lnTo>
                  <a:lnTo>
                    <a:pt x="72" y="116"/>
                  </a:lnTo>
                  <a:lnTo>
                    <a:pt x="82" y="107"/>
                  </a:lnTo>
                  <a:lnTo>
                    <a:pt x="91" y="99"/>
                  </a:lnTo>
                  <a:lnTo>
                    <a:pt x="101" y="91"/>
                  </a:lnTo>
                  <a:lnTo>
                    <a:pt x="110" y="81"/>
                  </a:lnTo>
                  <a:lnTo>
                    <a:pt x="119" y="72"/>
                  </a:lnTo>
                  <a:lnTo>
                    <a:pt x="129" y="63"/>
                  </a:lnTo>
                  <a:lnTo>
                    <a:pt x="139" y="53"/>
                  </a:lnTo>
                  <a:lnTo>
                    <a:pt x="148" y="45"/>
                  </a:lnTo>
                  <a:lnTo>
                    <a:pt x="157" y="37"/>
                  </a:lnTo>
                  <a:lnTo>
                    <a:pt x="167" y="28"/>
                  </a:lnTo>
                  <a:lnTo>
                    <a:pt x="176" y="22"/>
                  </a:lnTo>
                  <a:lnTo>
                    <a:pt x="187" y="15"/>
                  </a:lnTo>
                  <a:lnTo>
                    <a:pt x="196" y="9"/>
                  </a:lnTo>
                  <a:lnTo>
                    <a:pt x="207" y="6"/>
                  </a:lnTo>
                  <a:lnTo>
                    <a:pt x="218" y="3"/>
                  </a:lnTo>
                  <a:lnTo>
                    <a:pt x="228" y="0"/>
                  </a:lnTo>
                  <a:lnTo>
                    <a:pt x="239" y="0"/>
                  </a:lnTo>
                  <a:lnTo>
                    <a:pt x="250" y="0"/>
                  </a:lnTo>
                  <a:lnTo>
                    <a:pt x="261" y="3"/>
                  </a:lnTo>
                  <a:lnTo>
                    <a:pt x="272" y="6"/>
                  </a:lnTo>
                  <a:lnTo>
                    <a:pt x="282" y="9"/>
                  </a:lnTo>
                  <a:lnTo>
                    <a:pt x="292" y="15"/>
                  </a:lnTo>
                  <a:lnTo>
                    <a:pt x="302" y="22"/>
                  </a:lnTo>
                  <a:lnTo>
                    <a:pt x="313" y="28"/>
                  </a:lnTo>
                  <a:lnTo>
                    <a:pt x="321" y="37"/>
                  </a:lnTo>
                  <a:lnTo>
                    <a:pt x="331" y="45"/>
                  </a:lnTo>
                  <a:lnTo>
                    <a:pt x="341" y="53"/>
                  </a:lnTo>
                  <a:lnTo>
                    <a:pt x="350" y="63"/>
                  </a:lnTo>
                  <a:lnTo>
                    <a:pt x="360" y="72"/>
                  </a:lnTo>
                  <a:lnTo>
                    <a:pt x="368" y="81"/>
                  </a:lnTo>
                  <a:lnTo>
                    <a:pt x="378" y="91"/>
                  </a:lnTo>
                  <a:lnTo>
                    <a:pt x="387" y="99"/>
                  </a:lnTo>
                  <a:lnTo>
                    <a:pt x="398" y="107"/>
                  </a:lnTo>
                  <a:lnTo>
                    <a:pt x="406" y="116"/>
                  </a:lnTo>
                  <a:lnTo>
                    <a:pt x="417" y="122"/>
                  </a:lnTo>
                  <a:lnTo>
                    <a:pt x="426" y="129"/>
                  </a:lnTo>
                  <a:lnTo>
                    <a:pt x="437" y="135"/>
                  </a:lnTo>
                  <a:lnTo>
                    <a:pt x="446" y="140"/>
                  </a:lnTo>
                  <a:lnTo>
                    <a:pt x="458" y="143"/>
                  </a:lnTo>
                  <a:lnTo>
                    <a:pt x="469" y="145"/>
                  </a:lnTo>
                  <a:lnTo>
                    <a:pt x="480" y="145"/>
                  </a:lnTo>
                  <a:lnTo>
                    <a:pt x="490" y="145"/>
                  </a:lnTo>
                  <a:lnTo>
                    <a:pt x="501" y="143"/>
                  </a:lnTo>
                  <a:lnTo>
                    <a:pt x="512" y="140"/>
                  </a:lnTo>
                  <a:lnTo>
                    <a:pt x="522" y="135"/>
                  </a:lnTo>
                  <a:lnTo>
                    <a:pt x="531" y="129"/>
                  </a:lnTo>
                  <a:lnTo>
                    <a:pt x="543" y="122"/>
                  </a:lnTo>
                  <a:lnTo>
                    <a:pt x="551" y="116"/>
                  </a:lnTo>
                  <a:lnTo>
                    <a:pt x="562" y="107"/>
                  </a:lnTo>
                  <a:lnTo>
                    <a:pt x="569" y="99"/>
                  </a:lnTo>
                  <a:lnTo>
                    <a:pt x="579" y="91"/>
                  </a:lnTo>
                  <a:lnTo>
                    <a:pt x="589" y="81"/>
                  </a:lnTo>
                  <a:lnTo>
                    <a:pt x="598" y="72"/>
                  </a:lnTo>
                  <a:lnTo>
                    <a:pt x="608" y="63"/>
                  </a:lnTo>
                  <a:lnTo>
                    <a:pt x="616" y="53"/>
                  </a:lnTo>
                  <a:lnTo>
                    <a:pt x="626" y="45"/>
                  </a:lnTo>
                  <a:lnTo>
                    <a:pt x="634" y="37"/>
                  </a:lnTo>
                  <a:lnTo>
                    <a:pt x="646" y="28"/>
                  </a:lnTo>
                  <a:lnTo>
                    <a:pt x="654" y="22"/>
                  </a:lnTo>
                  <a:lnTo>
                    <a:pt x="665" y="15"/>
                  </a:lnTo>
                  <a:lnTo>
                    <a:pt x="675" y="9"/>
                  </a:lnTo>
                  <a:lnTo>
                    <a:pt x="686" y="6"/>
                  </a:lnTo>
                  <a:lnTo>
                    <a:pt x="696" y="3"/>
                  </a:lnTo>
                  <a:lnTo>
                    <a:pt x="707" y="0"/>
                  </a:lnTo>
                  <a:lnTo>
                    <a:pt x="717" y="0"/>
                  </a:lnTo>
                  <a:lnTo>
                    <a:pt x="729" y="0"/>
                  </a:lnTo>
                  <a:lnTo>
                    <a:pt x="740" y="3"/>
                  </a:lnTo>
                  <a:lnTo>
                    <a:pt x="750" y="6"/>
                  </a:lnTo>
                  <a:lnTo>
                    <a:pt x="760" y="9"/>
                  </a:lnTo>
                  <a:lnTo>
                    <a:pt x="771" y="15"/>
                  </a:lnTo>
                  <a:lnTo>
                    <a:pt x="779" y="22"/>
                  </a:lnTo>
                  <a:lnTo>
                    <a:pt x="790" y="28"/>
                  </a:lnTo>
                  <a:lnTo>
                    <a:pt x="799" y="37"/>
                  </a:lnTo>
                  <a:lnTo>
                    <a:pt x="810" y="45"/>
                  </a:lnTo>
                  <a:lnTo>
                    <a:pt x="818" y="53"/>
                  </a:lnTo>
                  <a:lnTo>
                    <a:pt x="828" y="63"/>
                  </a:lnTo>
                  <a:lnTo>
                    <a:pt x="838" y="72"/>
                  </a:lnTo>
                  <a:lnTo>
                    <a:pt x="847" y="81"/>
                  </a:lnTo>
                  <a:lnTo>
                    <a:pt x="857" y="91"/>
                  </a:lnTo>
                  <a:lnTo>
                    <a:pt x="866" y="99"/>
                  </a:lnTo>
                  <a:lnTo>
                    <a:pt x="875" y="107"/>
                  </a:lnTo>
                  <a:lnTo>
                    <a:pt x="885" y="116"/>
                  </a:lnTo>
                  <a:lnTo>
                    <a:pt x="895" y="122"/>
                  </a:lnTo>
                  <a:lnTo>
                    <a:pt x="905" y="129"/>
                  </a:lnTo>
                  <a:lnTo>
                    <a:pt x="916" y="135"/>
                  </a:lnTo>
                  <a:lnTo>
                    <a:pt x="925" y="140"/>
                  </a:lnTo>
                  <a:lnTo>
                    <a:pt x="935" y="143"/>
                  </a:lnTo>
                  <a:lnTo>
                    <a:pt x="946" y="145"/>
                  </a:lnTo>
                  <a:lnTo>
                    <a:pt x="958" y="145"/>
                  </a:lnTo>
                  <a:lnTo>
                    <a:pt x="0" y="145"/>
                  </a:lnTo>
                </a:path>
              </a:pathLst>
            </a:cu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1873250" y="2679700"/>
              <a:ext cx="1250950" cy="182563"/>
            </a:xfrm>
            <a:custGeom>
              <a:avLst/>
              <a:gdLst>
                <a:gd name="T0" fmla="*/ 946 w 960"/>
                <a:gd name="T1" fmla="*/ 0 h 152"/>
                <a:gd name="T2" fmla="*/ 926 w 960"/>
                <a:gd name="T3" fmla="*/ 6 h 152"/>
                <a:gd name="T4" fmla="*/ 906 w 960"/>
                <a:gd name="T5" fmla="*/ 15 h 152"/>
                <a:gd name="T6" fmla="*/ 886 w 960"/>
                <a:gd name="T7" fmla="*/ 30 h 152"/>
                <a:gd name="T8" fmla="*/ 867 w 960"/>
                <a:gd name="T9" fmla="*/ 47 h 152"/>
                <a:gd name="T10" fmla="*/ 849 w 960"/>
                <a:gd name="T11" fmla="*/ 65 h 152"/>
                <a:gd name="T12" fmla="*/ 829 w 960"/>
                <a:gd name="T13" fmla="*/ 84 h 152"/>
                <a:gd name="T14" fmla="*/ 810 w 960"/>
                <a:gd name="T15" fmla="*/ 103 h 152"/>
                <a:gd name="T16" fmla="*/ 790 w 960"/>
                <a:gd name="T17" fmla="*/ 119 h 152"/>
                <a:gd name="T18" fmla="*/ 771 w 960"/>
                <a:gd name="T19" fmla="*/ 133 h 152"/>
                <a:gd name="T20" fmla="*/ 750 w 960"/>
                <a:gd name="T21" fmla="*/ 144 h 152"/>
                <a:gd name="T22" fmla="*/ 730 w 960"/>
                <a:gd name="T23" fmla="*/ 151 h 152"/>
                <a:gd name="T24" fmla="*/ 708 w 960"/>
                <a:gd name="T25" fmla="*/ 151 h 152"/>
                <a:gd name="T26" fmla="*/ 686 w 960"/>
                <a:gd name="T27" fmla="*/ 144 h 152"/>
                <a:gd name="T28" fmla="*/ 665 w 960"/>
                <a:gd name="T29" fmla="*/ 133 h 152"/>
                <a:gd name="T30" fmla="*/ 645 w 960"/>
                <a:gd name="T31" fmla="*/ 119 h 152"/>
                <a:gd name="T32" fmla="*/ 627 w 960"/>
                <a:gd name="T33" fmla="*/ 103 h 152"/>
                <a:gd name="T34" fmla="*/ 608 w 960"/>
                <a:gd name="T35" fmla="*/ 84 h 152"/>
                <a:gd name="T36" fmla="*/ 590 w 960"/>
                <a:gd name="T37" fmla="*/ 65 h 152"/>
                <a:gd name="T38" fmla="*/ 572 w 960"/>
                <a:gd name="T39" fmla="*/ 47 h 152"/>
                <a:gd name="T40" fmla="*/ 552 w 960"/>
                <a:gd name="T41" fmla="*/ 30 h 152"/>
                <a:gd name="T42" fmla="*/ 533 w 960"/>
                <a:gd name="T43" fmla="*/ 15 h 152"/>
                <a:gd name="T44" fmla="*/ 513 w 960"/>
                <a:gd name="T45" fmla="*/ 6 h 152"/>
                <a:gd name="T46" fmla="*/ 491 w 960"/>
                <a:gd name="T47" fmla="*/ 0 h 152"/>
                <a:gd name="T48" fmla="*/ 469 w 960"/>
                <a:gd name="T49" fmla="*/ 0 h 152"/>
                <a:gd name="T50" fmla="*/ 448 w 960"/>
                <a:gd name="T51" fmla="*/ 6 h 152"/>
                <a:gd name="T52" fmla="*/ 427 w 960"/>
                <a:gd name="T53" fmla="*/ 15 h 152"/>
                <a:gd name="T54" fmla="*/ 407 w 960"/>
                <a:gd name="T55" fmla="*/ 30 h 152"/>
                <a:gd name="T56" fmla="*/ 388 w 960"/>
                <a:gd name="T57" fmla="*/ 47 h 152"/>
                <a:gd name="T58" fmla="*/ 370 w 960"/>
                <a:gd name="T59" fmla="*/ 65 h 152"/>
                <a:gd name="T60" fmla="*/ 350 w 960"/>
                <a:gd name="T61" fmla="*/ 84 h 152"/>
                <a:gd name="T62" fmla="*/ 332 w 960"/>
                <a:gd name="T63" fmla="*/ 103 h 152"/>
                <a:gd name="T64" fmla="*/ 313 w 960"/>
                <a:gd name="T65" fmla="*/ 119 h 152"/>
                <a:gd name="T66" fmla="*/ 293 w 960"/>
                <a:gd name="T67" fmla="*/ 133 h 152"/>
                <a:gd name="T68" fmla="*/ 272 w 960"/>
                <a:gd name="T69" fmla="*/ 144 h 152"/>
                <a:gd name="T70" fmla="*/ 250 w 960"/>
                <a:gd name="T71" fmla="*/ 151 h 152"/>
                <a:gd name="T72" fmla="*/ 229 w 960"/>
                <a:gd name="T73" fmla="*/ 151 h 152"/>
                <a:gd name="T74" fmla="*/ 208 w 960"/>
                <a:gd name="T75" fmla="*/ 144 h 152"/>
                <a:gd name="T76" fmla="*/ 187 w 960"/>
                <a:gd name="T77" fmla="*/ 133 h 152"/>
                <a:gd name="T78" fmla="*/ 168 w 960"/>
                <a:gd name="T79" fmla="*/ 119 h 152"/>
                <a:gd name="T80" fmla="*/ 148 w 960"/>
                <a:gd name="T81" fmla="*/ 103 h 152"/>
                <a:gd name="T82" fmla="*/ 129 w 960"/>
                <a:gd name="T83" fmla="*/ 84 h 152"/>
                <a:gd name="T84" fmla="*/ 111 w 960"/>
                <a:gd name="T85" fmla="*/ 65 h 152"/>
                <a:gd name="T86" fmla="*/ 91 w 960"/>
                <a:gd name="T87" fmla="*/ 47 h 152"/>
                <a:gd name="T88" fmla="*/ 73 w 960"/>
                <a:gd name="T89" fmla="*/ 30 h 152"/>
                <a:gd name="T90" fmla="*/ 52 w 960"/>
                <a:gd name="T91" fmla="*/ 15 h 152"/>
                <a:gd name="T92" fmla="*/ 32 w 960"/>
                <a:gd name="T93" fmla="*/ 6 h 152"/>
                <a:gd name="T94" fmla="*/ 12 w 960"/>
                <a:gd name="T9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0" h="152">
                  <a:moveTo>
                    <a:pt x="959" y="0"/>
                  </a:moveTo>
                  <a:lnTo>
                    <a:pt x="946" y="0"/>
                  </a:lnTo>
                  <a:lnTo>
                    <a:pt x="936" y="3"/>
                  </a:lnTo>
                  <a:lnTo>
                    <a:pt x="926" y="6"/>
                  </a:lnTo>
                  <a:lnTo>
                    <a:pt x="915" y="11"/>
                  </a:lnTo>
                  <a:lnTo>
                    <a:pt x="906" y="15"/>
                  </a:lnTo>
                  <a:lnTo>
                    <a:pt x="896" y="23"/>
                  </a:lnTo>
                  <a:lnTo>
                    <a:pt x="886" y="30"/>
                  </a:lnTo>
                  <a:lnTo>
                    <a:pt x="875" y="38"/>
                  </a:lnTo>
                  <a:lnTo>
                    <a:pt x="867" y="47"/>
                  </a:lnTo>
                  <a:lnTo>
                    <a:pt x="857" y="57"/>
                  </a:lnTo>
                  <a:lnTo>
                    <a:pt x="849" y="65"/>
                  </a:lnTo>
                  <a:lnTo>
                    <a:pt x="839" y="76"/>
                  </a:lnTo>
                  <a:lnTo>
                    <a:pt x="829" y="84"/>
                  </a:lnTo>
                  <a:lnTo>
                    <a:pt x="819" y="93"/>
                  </a:lnTo>
                  <a:lnTo>
                    <a:pt x="810" y="103"/>
                  </a:lnTo>
                  <a:lnTo>
                    <a:pt x="801" y="112"/>
                  </a:lnTo>
                  <a:lnTo>
                    <a:pt x="790" y="119"/>
                  </a:lnTo>
                  <a:lnTo>
                    <a:pt x="782" y="125"/>
                  </a:lnTo>
                  <a:lnTo>
                    <a:pt x="771" y="133"/>
                  </a:lnTo>
                  <a:lnTo>
                    <a:pt x="761" y="139"/>
                  </a:lnTo>
                  <a:lnTo>
                    <a:pt x="750" y="144"/>
                  </a:lnTo>
                  <a:lnTo>
                    <a:pt x="740" y="147"/>
                  </a:lnTo>
                  <a:lnTo>
                    <a:pt x="730" y="151"/>
                  </a:lnTo>
                  <a:lnTo>
                    <a:pt x="719" y="151"/>
                  </a:lnTo>
                  <a:lnTo>
                    <a:pt x="708" y="151"/>
                  </a:lnTo>
                  <a:lnTo>
                    <a:pt x="697" y="147"/>
                  </a:lnTo>
                  <a:lnTo>
                    <a:pt x="686" y="144"/>
                  </a:lnTo>
                  <a:lnTo>
                    <a:pt x="676" y="139"/>
                  </a:lnTo>
                  <a:lnTo>
                    <a:pt x="665" y="133"/>
                  </a:lnTo>
                  <a:lnTo>
                    <a:pt x="656" y="125"/>
                  </a:lnTo>
                  <a:lnTo>
                    <a:pt x="645" y="119"/>
                  </a:lnTo>
                  <a:lnTo>
                    <a:pt x="637" y="112"/>
                  </a:lnTo>
                  <a:lnTo>
                    <a:pt x="627" y="103"/>
                  </a:lnTo>
                  <a:lnTo>
                    <a:pt x="617" y="93"/>
                  </a:lnTo>
                  <a:lnTo>
                    <a:pt x="608" y="84"/>
                  </a:lnTo>
                  <a:lnTo>
                    <a:pt x="598" y="76"/>
                  </a:lnTo>
                  <a:lnTo>
                    <a:pt x="590" y="65"/>
                  </a:lnTo>
                  <a:lnTo>
                    <a:pt x="580" y="57"/>
                  </a:lnTo>
                  <a:lnTo>
                    <a:pt x="572" y="47"/>
                  </a:lnTo>
                  <a:lnTo>
                    <a:pt x="562" y="38"/>
                  </a:lnTo>
                  <a:lnTo>
                    <a:pt x="552" y="30"/>
                  </a:lnTo>
                  <a:lnTo>
                    <a:pt x="542" y="23"/>
                  </a:lnTo>
                  <a:lnTo>
                    <a:pt x="533" y="15"/>
                  </a:lnTo>
                  <a:lnTo>
                    <a:pt x="523" y="11"/>
                  </a:lnTo>
                  <a:lnTo>
                    <a:pt x="513" y="6"/>
                  </a:lnTo>
                  <a:lnTo>
                    <a:pt x="502" y="3"/>
                  </a:lnTo>
                  <a:lnTo>
                    <a:pt x="491" y="0"/>
                  </a:lnTo>
                  <a:lnTo>
                    <a:pt x="480" y="0"/>
                  </a:lnTo>
                  <a:lnTo>
                    <a:pt x="469" y="0"/>
                  </a:lnTo>
                  <a:lnTo>
                    <a:pt x="459" y="3"/>
                  </a:lnTo>
                  <a:lnTo>
                    <a:pt x="448" y="6"/>
                  </a:lnTo>
                  <a:lnTo>
                    <a:pt x="438" y="11"/>
                  </a:lnTo>
                  <a:lnTo>
                    <a:pt x="427" y="15"/>
                  </a:lnTo>
                  <a:lnTo>
                    <a:pt x="417" y="23"/>
                  </a:lnTo>
                  <a:lnTo>
                    <a:pt x="407" y="30"/>
                  </a:lnTo>
                  <a:lnTo>
                    <a:pt x="398" y="38"/>
                  </a:lnTo>
                  <a:lnTo>
                    <a:pt x="388" y="47"/>
                  </a:lnTo>
                  <a:lnTo>
                    <a:pt x="379" y="57"/>
                  </a:lnTo>
                  <a:lnTo>
                    <a:pt x="370" y="65"/>
                  </a:lnTo>
                  <a:lnTo>
                    <a:pt x="360" y="76"/>
                  </a:lnTo>
                  <a:lnTo>
                    <a:pt x="350" y="84"/>
                  </a:lnTo>
                  <a:lnTo>
                    <a:pt x="341" y="93"/>
                  </a:lnTo>
                  <a:lnTo>
                    <a:pt x="332" y="103"/>
                  </a:lnTo>
                  <a:lnTo>
                    <a:pt x="322" y="112"/>
                  </a:lnTo>
                  <a:lnTo>
                    <a:pt x="313" y="119"/>
                  </a:lnTo>
                  <a:lnTo>
                    <a:pt x="303" y="125"/>
                  </a:lnTo>
                  <a:lnTo>
                    <a:pt x="293" y="133"/>
                  </a:lnTo>
                  <a:lnTo>
                    <a:pt x="282" y="139"/>
                  </a:lnTo>
                  <a:lnTo>
                    <a:pt x="272" y="144"/>
                  </a:lnTo>
                  <a:lnTo>
                    <a:pt x="263" y="147"/>
                  </a:lnTo>
                  <a:lnTo>
                    <a:pt x="250" y="151"/>
                  </a:lnTo>
                  <a:lnTo>
                    <a:pt x="240" y="151"/>
                  </a:lnTo>
                  <a:lnTo>
                    <a:pt x="229" y="151"/>
                  </a:lnTo>
                  <a:lnTo>
                    <a:pt x="218" y="147"/>
                  </a:lnTo>
                  <a:lnTo>
                    <a:pt x="208" y="144"/>
                  </a:lnTo>
                  <a:lnTo>
                    <a:pt x="197" y="139"/>
                  </a:lnTo>
                  <a:lnTo>
                    <a:pt x="187" y="133"/>
                  </a:lnTo>
                  <a:lnTo>
                    <a:pt x="178" y="125"/>
                  </a:lnTo>
                  <a:lnTo>
                    <a:pt x="168" y="119"/>
                  </a:lnTo>
                  <a:lnTo>
                    <a:pt x="158" y="112"/>
                  </a:lnTo>
                  <a:lnTo>
                    <a:pt x="148" y="103"/>
                  </a:lnTo>
                  <a:lnTo>
                    <a:pt x="139" y="93"/>
                  </a:lnTo>
                  <a:lnTo>
                    <a:pt x="129" y="84"/>
                  </a:lnTo>
                  <a:lnTo>
                    <a:pt x="121" y="76"/>
                  </a:lnTo>
                  <a:lnTo>
                    <a:pt x="111" y="65"/>
                  </a:lnTo>
                  <a:lnTo>
                    <a:pt x="101" y="57"/>
                  </a:lnTo>
                  <a:lnTo>
                    <a:pt x="91" y="47"/>
                  </a:lnTo>
                  <a:lnTo>
                    <a:pt x="83" y="38"/>
                  </a:lnTo>
                  <a:lnTo>
                    <a:pt x="73" y="30"/>
                  </a:lnTo>
                  <a:lnTo>
                    <a:pt x="62" y="23"/>
                  </a:lnTo>
                  <a:lnTo>
                    <a:pt x="52" y="15"/>
                  </a:lnTo>
                  <a:lnTo>
                    <a:pt x="43" y="11"/>
                  </a:lnTo>
                  <a:lnTo>
                    <a:pt x="32" y="6"/>
                  </a:lnTo>
                  <a:lnTo>
                    <a:pt x="22" y="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1878013" y="2841625"/>
              <a:ext cx="1247775" cy="173038"/>
            </a:xfrm>
            <a:custGeom>
              <a:avLst/>
              <a:gdLst>
                <a:gd name="T0" fmla="*/ 947 w 960"/>
                <a:gd name="T1" fmla="*/ 0 h 143"/>
                <a:gd name="T2" fmla="*/ 926 w 960"/>
                <a:gd name="T3" fmla="*/ 6 h 143"/>
                <a:gd name="T4" fmla="*/ 906 w 960"/>
                <a:gd name="T5" fmla="*/ 15 h 143"/>
                <a:gd name="T6" fmla="*/ 886 w 960"/>
                <a:gd name="T7" fmla="*/ 28 h 143"/>
                <a:gd name="T8" fmla="*/ 868 w 960"/>
                <a:gd name="T9" fmla="*/ 43 h 143"/>
                <a:gd name="T10" fmla="*/ 849 w 960"/>
                <a:gd name="T11" fmla="*/ 60 h 143"/>
                <a:gd name="T12" fmla="*/ 829 w 960"/>
                <a:gd name="T13" fmla="*/ 79 h 143"/>
                <a:gd name="T14" fmla="*/ 810 w 960"/>
                <a:gd name="T15" fmla="*/ 96 h 143"/>
                <a:gd name="T16" fmla="*/ 791 w 960"/>
                <a:gd name="T17" fmla="*/ 112 h 143"/>
                <a:gd name="T18" fmla="*/ 772 w 960"/>
                <a:gd name="T19" fmla="*/ 126 h 143"/>
                <a:gd name="T20" fmla="*/ 751 w 960"/>
                <a:gd name="T21" fmla="*/ 135 h 143"/>
                <a:gd name="T22" fmla="*/ 730 w 960"/>
                <a:gd name="T23" fmla="*/ 142 h 143"/>
                <a:gd name="T24" fmla="*/ 708 w 960"/>
                <a:gd name="T25" fmla="*/ 142 h 143"/>
                <a:gd name="T26" fmla="*/ 687 w 960"/>
                <a:gd name="T27" fmla="*/ 135 h 143"/>
                <a:gd name="T28" fmla="*/ 666 w 960"/>
                <a:gd name="T29" fmla="*/ 126 h 143"/>
                <a:gd name="T30" fmla="*/ 645 w 960"/>
                <a:gd name="T31" fmla="*/ 112 h 143"/>
                <a:gd name="T32" fmla="*/ 627 w 960"/>
                <a:gd name="T33" fmla="*/ 96 h 143"/>
                <a:gd name="T34" fmla="*/ 609 w 960"/>
                <a:gd name="T35" fmla="*/ 79 h 143"/>
                <a:gd name="T36" fmla="*/ 590 w 960"/>
                <a:gd name="T37" fmla="*/ 60 h 143"/>
                <a:gd name="T38" fmla="*/ 572 w 960"/>
                <a:gd name="T39" fmla="*/ 43 h 143"/>
                <a:gd name="T40" fmla="*/ 552 w 960"/>
                <a:gd name="T41" fmla="*/ 28 h 143"/>
                <a:gd name="T42" fmla="*/ 533 w 960"/>
                <a:gd name="T43" fmla="*/ 15 h 143"/>
                <a:gd name="T44" fmla="*/ 513 w 960"/>
                <a:gd name="T45" fmla="*/ 6 h 143"/>
                <a:gd name="T46" fmla="*/ 491 w 960"/>
                <a:gd name="T47" fmla="*/ 0 h 143"/>
                <a:gd name="T48" fmla="*/ 469 w 960"/>
                <a:gd name="T49" fmla="*/ 0 h 143"/>
                <a:gd name="T50" fmla="*/ 448 w 960"/>
                <a:gd name="T51" fmla="*/ 6 h 143"/>
                <a:gd name="T52" fmla="*/ 427 w 960"/>
                <a:gd name="T53" fmla="*/ 15 h 143"/>
                <a:gd name="T54" fmla="*/ 407 w 960"/>
                <a:gd name="T55" fmla="*/ 28 h 143"/>
                <a:gd name="T56" fmla="*/ 388 w 960"/>
                <a:gd name="T57" fmla="*/ 43 h 143"/>
                <a:gd name="T58" fmla="*/ 370 w 960"/>
                <a:gd name="T59" fmla="*/ 60 h 143"/>
                <a:gd name="T60" fmla="*/ 350 w 960"/>
                <a:gd name="T61" fmla="*/ 79 h 143"/>
                <a:gd name="T62" fmla="*/ 332 w 960"/>
                <a:gd name="T63" fmla="*/ 96 h 143"/>
                <a:gd name="T64" fmla="*/ 313 w 960"/>
                <a:gd name="T65" fmla="*/ 112 h 143"/>
                <a:gd name="T66" fmla="*/ 293 w 960"/>
                <a:gd name="T67" fmla="*/ 126 h 143"/>
                <a:gd name="T68" fmla="*/ 272 w 960"/>
                <a:gd name="T69" fmla="*/ 135 h 143"/>
                <a:gd name="T70" fmla="*/ 251 w 960"/>
                <a:gd name="T71" fmla="*/ 142 h 143"/>
                <a:gd name="T72" fmla="*/ 229 w 960"/>
                <a:gd name="T73" fmla="*/ 142 h 143"/>
                <a:gd name="T74" fmla="*/ 207 w 960"/>
                <a:gd name="T75" fmla="*/ 135 h 143"/>
                <a:gd name="T76" fmla="*/ 187 w 960"/>
                <a:gd name="T77" fmla="*/ 126 h 143"/>
                <a:gd name="T78" fmla="*/ 168 w 960"/>
                <a:gd name="T79" fmla="*/ 112 h 143"/>
                <a:gd name="T80" fmla="*/ 148 w 960"/>
                <a:gd name="T81" fmla="*/ 96 h 143"/>
                <a:gd name="T82" fmla="*/ 129 w 960"/>
                <a:gd name="T83" fmla="*/ 79 h 143"/>
                <a:gd name="T84" fmla="*/ 111 w 960"/>
                <a:gd name="T85" fmla="*/ 60 h 143"/>
                <a:gd name="T86" fmla="*/ 91 w 960"/>
                <a:gd name="T87" fmla="*/ 43 h 143"/>
                <a:gd name="T88" fmla="*/ 73 w 960"/>
                <a:gd name="T89" fmla="*/ 28 h 143"/>
                <a:gd name="T90" fmla="*/ 52 w 960"/>
                <a:gd name="T91" fmla="*/ 15 h 143"/>
                <a:gd name="T92" fmla="*/ 32 w 960"/>
                <a:gd name="T93" fmla="*/ 6 h 143"/>
                <a:gd name="T94" fmla="*/ 11 w 960"/>
                <a:gd name="T9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0" h="143">
                  <a:moveTo>
                    <a:pt x="959" y="0"/>
                  </a:moveTo>
                  <a:lnTo>
                    <a:pt x="947" y="0"/>
                  </a:lnTo>
                  <a:lnTo>
                    <a:pt x="938" y="1"/>
                  </a:lnTo>
                  <a:lnTo>
                    <a:pt x="926" y="6"/>
                  </a:lnTo>
                  <a:lnTo>
                    <a:pt x="915" y="9"/>
                  </a:lnTo>
                  <a:lnTo>
                    <a:pt x="906" y="15"/>
                  </a:lnTo>
                  <a:lnTo>
                    <a:pt x="896" y="21"/>
                  </a:lnTo>
                  <a:lnTo>
                    <a:pt x="886" y="28"/>
                  </a:lnTo>
                  <a:lnTo>
                    <a:pt x="876" y="35"/>
                  </a:lnTo>
                  <a:lnTo>
                    <a:pt x="868" y="43"/>
                  </a:lnTo>
                  <a:lnTo>
                    <a:pt x="857" y="51"/>
                  </a:lnTo>
                  <a:lnTo>
                    <a:pt x="849" y="60"/>
                  </a:lnTo>
                  <a:lnTo>
                    <a:pt x="839" y="70"/>
                  </a:lnTo>
                  <a:lnTo>
                    <a:pt x="829" y="79"/>
                  </a:lnTo>
                  <a:lnTo>
                    <a:pt x="821" y="87"/>
                  </a:lnTo>
                  <a:lnTo>
                    <a:pt x="810" y="96"/>
                  </a:lnTo>
                  <a:lnTo>
                    <a:pt x="801" y="104"/>
                  </a:lnTo>
                  <a:lnTo>
                    <a:pt x="791" y="112"/>
                  </a:lnTo>
                  <a:lnTo>
                    <a:pt x="782" y="120"/>
                  </a:lnTo>
                  <a:lnTo>
                    <a:pt x="772" y="126"/>
                  </a:lnTo>
                  <a:lnTo>
                    <a:pt x="762" y="132"/>
                  </a:lnTo>
                  <a:lnTo>
                    <a:pt x="751" y="135"/>
                  </a:lnTo>
                  <a:lnTo>
                    <a:pt x="741" y="138"/>
                  </a:lnTo>
                  <a:lnTo>
                    <a:pt x="730" y="142"/>
                  </a:lnTo>
                  <a:lnTo>
                    <a:pt x="719" y="142"/>
                  </a:lnTo>
                  <a:lnTo>
                    <a:pt x="708" y="142"/>
                  </a:lnTo>
                  <a:lnTo>
                    <a:pt x="697" y="138"/>
                  </a:lnTo>
                  <a:lnTo>
                    <a:pt x="687" y="135"/>
                  </a:lnTo>
                  <a:lnTo>
                    <a:pt x="676" y="132"/>
                  </a:lnTo>
                  <a:lnTo>
                    <a:pt x="666" y="126"/>
                  </a:lnTo>
                  <a:lnTo>
                    <a:pt x="656" y="120"/>
                  </a:lnTo>
                  <a:lnTo>
                    <a:pt x="645" y="112"/>
                  </a:lnTo>
                  <a:lnTo>
                    <a:pt x="637" y="104"/>
                  </a:lnTo>
                  <a:lnTo>
                    <a:pt x="627" y="96"/>
                  </a:lnTo>
                  <a:lnTo>
                    <a:pt x="617" y="87"/>
                  </a:lnTo>
                  <a:lnTo>
                    <a:pt x="609" y="79"/>
                  </a:lnTo>
                  <a:lnTo>
                    <a:pt x="598" y="70"/>
                  </a:lnTo>
                  <a:lnTo>
                    <a:pt x="590" y="60"/>
                  </a:lnTo>
                  <a:lnTo>
                    <a:pt x="580" y="51"/>
                  </a:lnTo>
                  <a:lnTo>
                    <a:pt x="572" y="43"/>
                  </a:lnTo>
                  <a:lnTo>
                    <a:pt x="562" y="35"/>
                  </a:lnTo>
                  <a:lnTo>
                    <a:pt x="552" y="28"/>
                  </a:lnTo>
                  <a:lnTo>
                    <a:pt x="542" y="21"/>
                  </a:lnTo>
                  <a:lnTo>
                    <a:pt x="533" y="15"/>
                  </a:lnTo>
                  <a:lnTo>
                    <a:pt x="523" y="9"/>
                  </a:lnTo>
                  <a:lnTo>
                    <a:pt x="513" y="6"/>
                  </a:lnTo>
                  <a:lnTo>
                    <a:pt x="502" y="1"/>
                  </a:lnTo>
                  <a:lnTo>
                    <a:pt x="491" y="0"/>
                  </a:lnTo>
                  <a:lnTo>
                    <a:pt x="480" y="0"/>
                  </a:lnTo>
                  <a:lnTo>
                    <a:pt x="469" y="0"/>
                  </a:lnTo>
                  <a:lnTo>
                    <a:pt x="459" y="1"/>
                  </a:lnTo>
                  <a:lnTo>
                    <a:pt x="448" y="6"/>
                  </a:lnTo>
                  <a:lnTo>
                    <a:pt x="438" y="9"/>
                  </a:lnTo>
                  <a:lnTo>
                    <a:pt x="427" y="15"/>
                  </a:lnTo>
                  <a:lnTo>
                    <a:pt x="417" y="21"/>
                  </a:lnTo>
                  <a:lnTo>
                    <a:pt x="407" y="28"/>
                  </a:lnTo>
                  <a:lnTo>
                    <a:pt x="398" y="35"/>
                  </a:lnTo>
                  <a:lnTo>
                    <a:pt x="388" y="43"/>
                  </a:lnTo>
                  <a:lnTo>
                    <a:pt x="379" y="51"/>
                  </a:lnTo>
                  <a:lnTo>
                    <a:pt x="370" y="60"/>
                  </a:lnTo>
                  <a:lnTo>
                    <a:pt x="360" y="70"/>
                  </a:lnTo>
                  <a:lnTo>
                    <a:pt x="350" y="79"/>
                  </a:lnTo>
                  <a:lnTo>
                    <a:pt x="341" y="87"/>
                  </a:lnTo>
                  <a:lnTo>
                    <a:pt x="332" y="96"/>
                  </a:lnTo>
                  <a:lnTo>
                    <a:pt x="322" y="104"/>
                  </a:lnTo>
                  <a:lnTo>
                    <a:pt x="313" y="112"/>
                  </a:lnTo>
                  <a:lnTo>
                    <a:pt x="303" y="120"/>
                  </a:lnTo>
                  <a:lnTo>
                    <a:pt x="293" y="126"/>
                  </a:lnTo>
                  <a:lnTo>
                    <a:pt x="282" y="132"/>
                  </a:lnTo>
                  <a:lnTo>
                    <a:pt x="272" y="135"/>
                  </a:lnTo>
                  <a:lnTo>
                    <a:pt x="263" y="138"/>
                  </a:lnTo>
                  <a:lnTo>
                    <a:pt x="251" y="142"/>
                  </a:lnTo>
                  <a:lnTo>
                    <a:pt x="240" y="142"/>
                  </a:lnTo>
                  <a:lnTo>
                    <a:pt x="229" y="142"/>
                  </a:lnTo>
                  <a:lnTo>
                    <a:pt x="219" y="138"/>
                  </a:lnTo>
                  <a:lnTo>
                    <a:pt x="207" y="135"/>
                  </a:lnTo>
                  <a:lnTo>
                    <a:pt x="197" y="132"/>
                  </a:lnTo>
                  <a:lnTo>
                    <a:pt x="187" y="126"/>
                  </a:lnTo>
                  <a:lnTo>
                    <a:pt x="178" y="120"/>
                  </a:lnTo>
                  <a:lnTo>
                    <a:pt x="168" y="112"/>
                  </a:lnTo>
                  <a:lnTo>
                    <a:pt x="158" y="104"/>
                  </a:lnTo>
                  <a:lnTo>
                    <a:pt x="148" y="96"/>
                  </a:lnTo>
                  <a:lnTo>
                    <a:pt x="139" y="87"/>
                  </a:lnTo>
                  <a:lnTo>
                    <a:pt x="129" y="79"/>
                  </a:lnTo>
                  <a:lnTo>
                    <a:pt x="121" y="70"/>
                  </a:lnTo>
                  <a:lnTo>
                    <a:pt x="111" y="60"/>
                  </a:lnTo>
                  <a:lnTo>
                    <a:pt x="101" y="51"/>
                  </a:lnTo>
                  <a:lnTo>
                    <a:pt x="91" y="43"/>
                  </a:lnTo>
                  <a:lnTo>
                    <a:pt x="82" y="35"/>
                  </a:lnTo>
                  <a:lnTo>
                    <a:pt x="73" y="28"/>
                  </a:lnTo>
                  <a:lnTo>
                    <a:pt x="62" y="21"/>
                  </a:lnTo>
                  <a:lnTo>
                    <a:pt x="52" y="15"/>
                  </a:lnTo>
                  <a:lnTo>
                    <a:pt x="43" y="9"/>
                  </a:lnTo>
                  <a:lnTo>
                    <a:pt x="32" y="6"/>
                  </a:lnTo>
                  <a:lnTo>
                    <a:pt x="22" y="1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3138488" y="2363788"/>
              <a:ext cx="1246187" cy="177800"/>
            </a:xfrm>
            <a:custGeom>
              <a:avLst/>
              <a:gdLst>
                <a:gd name="T0" fmla="*/ 11 w 960"/>
                <a:gd name="T1" fmla="*/ 145 h 146"/>
                <a:gd name="T2" fmla="*/ 30 w 960"/>
                <a:gd name="T3" fmla="*/ 138 h 146"/>
                <a:gd name="T4" fmla="*/ 51 w 960"/>
                <a:gd name="T5" fmla="*/ 129 h 146"/>
                <a:gd name="T6" fmla="*/ 71 w 960"/>
                <a:gd name="T7" fmla="*/ 115 h 146"/>
                <a:gd name="T8" fmla="*/ 90 w 960"/>
                <a:gd name="T9" fmla="*/ 99 h 146"/>
                <a:gd name="T10" fmla="*/ 108 w 960"/>
                <a:gd name="T11" fmla="*/ 81 h 146"/>
                <a:gd name="T12" fmla="*/ 128 w 960"/>
                <a:gd name="T13" fmla="*/ 63 h 146"/>
                <a:gd name="T14" fmla="*/ 147 w 960"/>
                <a:gd name="T15" fmla="*/ 45 h 146"/>
                <a:gd name="T16" fmla="*/ 165 w 960"/>
                <a:gd name="T17" fmla="*/ 28 h 146"/>
                <a:gd name="T18" fmla="*/ 185 w 960"/>
                <a:gd name="T19" fmla="*/ 15 h 146"/>
                <a:gd name="T20" fmla="*/ 206 w 960"/>
                <a:gd name="T21" fmla="*/ 6 h 146"/>
                <a:gd name="T22" fmla="*/ 227 w 960"/>
                <a:gd name="T23" fmla="*/ 0 h 146"/>
                <a:gd name="T24" fmla="*/ 249 w 960"/>
                <a:gd name="T25" fmla="*/ 0 h 146"/>
                <a:gd name="T26" fmla="*/ 270 w 960"/>
                <a:gd name="T27" fmla="*/ 6 h 146"/>
                <a:gd name="T28" fmla="*/ 291 w 960"/>
                <a:gd name="T29" fmla="*/ 15 h 146"/>
                <a:gd name="T30" fmla="*/ 312 w 960"/>
                <a:gd name="T31" fmla="*/ 28 h 146"/>
                <a:gd name="T32" fmla="*/ 330 w 960"/>
                <a:gd name="T33" fmla="*/ 45 h 146"/>
                <a:gd name="T34" fmla="*/ 349 w 960"/>
                <a:gd name="T35" fmla="*/ 63 h 146"/>
                <a:gd name="T36" fmla="*/ 367 w 960"/>
                <a:gd name="T37" fmla="*/ 81 h 146"/>
                <a:gd name="T38" fmla="*/ 387 w 960"/>
                <a:gd name="T39" fmla="*/ 99 h 146"/>
                <a:gd name="T40" fmla="*/ 407 w 960"/>
                <a:gd name="T41" fmla="*/ 115 h 146"/>
                <a:gd name="T42" fmla="*/ 426 w 960"/>
                <a:gd name="T43" fmla="*/ 129 h 146"/>
                <a:gd name="T44" fmla="*/ 446 w 960"/>
                <a:gd name="T45" fmla="*/ 138 h 146"/>
                <a:gd name="T46" fmla="*/ 468 w 960"/>
                <a:gd name="T47" fmla="*/ 145 h 146"/>
                <a:gd name="T48" fmla="*/ 490 w 960"/>
                <a:gd name="T49" fmla="*/ 145 h 146"/>
                <a:gd name="T50" fmla="*/ 510 w 960"/>
                <a:gd name="T51" fmla="*/ 138 h 146"/>
                <a:gd name="T52" fmla="*/ 531 w 960"/>
                <a:gd name="T53" fmla="*/ 129 h 146"/>
                <a:gd name="T54" fmla="*/ 550 w 960"/>
                <a:gd name="T55" fmla="*/ 115 h 146"/>
                <a:gd name="T56" fmla="*/ 570 w 960"/>
                <a:gd name="T57" fmla="*/ 99 h 146"/>
                <a:gd name="T58" fmla="*/ 588 w 960"/>
                <a:gd name="T59" fmla="*/ 81 h 146"/>
                <a:gd name="T60" fmla="*/ 607 w 960"/>
                <a:gd name="T61" fmla="*/ 63 h 146"/>
                <a:gd name="T62" fmla="*/ 625 w 960"/>
                <a:gd name="T63" fmla="*/ 45 h 146"/>
                <a:gd name="T64" fmla="*/ 645 w 960"/>
                <a:gd name="T65" fmla="*/ 28 h 146"/>
                <a:gd name="T66" fmla="*/ 664 w 960"/>
                <a:gd name="T67" fmla="*/ 15 h 146"/>
                <a:gd name="T68" fmla="*/ 685 w 960"/>
                <a:gd name="T69" fmla="*/ 6 h 146"/>
                <a:gd name="T70" fmla="*/ 706 w 960"/>
                <a:gd name="T71" fmla="*/ 0 h 146"/>
                <a:gd name="T72" fmla="*/ 729 w 960"/>
                <a:gd name="T73" fmla="*/ 0 h 146"/>
                <a:gd name="T74" fmla="*/ 749 w 960"/>
                <a:gd name="T75" fmla="*/ 6 h 146"/>
                <a:gd name="T76" fmla="*/ 770 w 960"/>
                <a:gd name="T77" fmla="*/ 15 h 146"/>
                <a:gd name="T78" fmla="*/ 790 w 960"/>
                <a:gd name="T79" fmla="*/ 28 h 146"/>
                <a:gd name="T80" fmla="*/ 809 w 960"/>
                <a:gd name="T81" fmla="*/ 45 h 146"/>
                <a:gd name="T82" fmla="*/ 829 w 960"/>
                <a:gd name="T83" fmla="*/ 63 h 146"/>
                <a:gd name="T84" fmla="*/ 847 w 960"/>
                <a:gd name="T85" fmla="*/ 81 h 146"/>
                <a:gd name="T86" fmla="*/ 867 w 960"/>
                <a:gd name="T87" fmla="*/ 99 h 146"/>
                <a:gd name="T88" fmla="*/ 885 w 960"/>
                <a:gd name="T89" fmla="*/ 115 h 146"/>
                <a:gd name="T90" fmla="*/ 906 w 960"/>
                <a:gd name="T91" fmla="*/ 129 h 146"/>
                <a:gd name="T92" fmla="*/ 926 w 960"/>
                <a:gd name="T93" fmla="*/ 138 h 146"/>
                <a:gd name="T94" fmla="*/ 946 w 960"/>
                <a:gd name="T95" fmla="*/ 145 h 146"/>
                <a:gd name="T96" fmla="*/ 0 w 960"/>
                <a:gd name="T97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0" h="146">
                  <a:moveTo>
                    <a:pt x="0" y="145"/>
                  </a:moveTo>
                  <a:lnTo>
                    <a:pt x="11" y="145"/>
                  </a:lnTo>
                  <a:lnTo>
                    <a:pt x="20" y="141"/>
                  </a:lnTo>
                  <a:lnTo>
                    <a:pt x="30" y="138"/>
                  </a:lnTo>
                  <a:lnTo>
                    <a:pt x="41" y="135"/>
                  </a:lnTo>
                  <a:lnTo>
                    <a:pt x="51" y="129"/>
                  </a:lnTo>
                  <a:lnTo>
                    <a:pt x="61" y="122"/>
                  </a:lnTo>
                  <a:lnTo>
                    <a:pt x="71" y="115"/>
                  </a:lnTo>
                  <a:lnTo>
                    <a:pt x="80" y="107"/>
                  </a:lnTo>
                  <a:lnTo>
                    <a:pt x="90" y="99"/>
                  </a:lnTo>
                  <a:lnTo>
                    <a:pt x="100" y="89"/>
                  </a:lnTo>
                  <a:lnTo>
                    <a:pt x="108" y="81"/>
                  </a:lnTo>
                  <a:lnTo>
                    <a:pt x="118" y="72"/>
                  </a:lnTo>
                  <a:lnTo>
                    <a:pt x="128" y="63"/>
                  </a:lnTo>
                  <a:lnTo>
                    <a:pt x="136" y="53"/>
                  </a:lnTo>
                  <a:lnTo>
                    <a:pt x="147" y="45"/>
                  </a:lnTo>
                  <a:lnTo>
                    <a:pt x="156" y="37"/>
                  </a:lnTo>
                  <a:lnTo>
                    <a:pt x="165" y="28"/>
                  </a:lnTo>
                  <a:lnTo>
                    <a:pt x="175" y="22"/>
                  </a:lnTo>
                  <a:lnTo>
                    <a:pt x="185" y="15"/>
                  </a:lnTo>
                  <a:lnTo>
                    <a:pt x="195" y="9"/>
                  </a:lnTo>
                  <a:lnTo>
                    <a:pt x="206" y="6"/>
                  </a:lnTo>
                  <a:lnTo>
                    <a:pt x="216" y="1"/>
                  </a:lnTo>
                  <a:lnTo>
                    <a:pt x="227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60" y="1"/>
                  </a:lnTo>
                  <a:lnTo>
                    <a:pt x="270" y="6"/>
                  </a:lnTo>
                  <a:lnTo>
                    <a:pt x="281" y="9"/>
                  </a:lnTo>
                  <a:lnTo>
                    <a:pt x="291" y="15"/>
                  </a:lnTo>
                  <a:lnTo>
                    <a:pt x="301" y="22"/>
                  </a:lnTo>
                  <a:lnTo>
                    <a:pt x="312" y="28"/>
                  </a:lnTo>
                  <a:lnTo>
                    <a:pt x="320" y="37"/>
                  </a:lnTo>
                  <a:lnTo>
                    <a:pt x="330" y="45"/>
                  </a:lnTo>
                  <a:lnTo>
                    <a:pt x="340" y="53"/>
                  </a:lnTo>
                  <a:lnTo>
                    <a:pt x="349" y="63"/>
                  </a:lnTo>
                  <a:lnTo>
                    <a:pt x="359" y="72"/>
                  </a:lnTo>
                  <a:lnTo>
                    <a:pt x="367" y="81"/>
                  </a:lnTo>
                  <a:lnTo>
                    <a:pt x="377" y="89"/>
                  </a:lnTo>
                  <a:lnTo>
                    <a:pt x="387" y="99"/>
                  </a:lnTo>
                  <a:lnTo>
                    <a:pt x="397" y="107"/>
                  </a:lnTo>
                  <a:lnTo>
                    <a:pt x="407" y="115"/>
                  </a:lnTo>
                  <a:lnTo>
                    <a:pt x="416" y="122"/>
                  </a:lnTo>
                  <a:lnTo>
                    <a:pt x="426" y="129"/>
                  </a:lnTo>
                  <a:lnTo>
                    <a:pt x="436" y="135"/>
                  </a:lnTo>
                  <a:lnTo>
                    <a:pt x="446" y="138"/>
                  </a:lnTo>
                  <a:lnTo>
                    <a:pt x="457" y="141"/>
                  </a:lnTo>
                  <a:lnTo>
                    <a:pt x="468" y="145"/>
                  </a:lnTo>
                  <a:lnTo>
                    <a:pt x="479" y="145"/>
                  </a:lnTo>
                  <a:lnTo>
                    <a:pt x="490" y="145"/>
                  </a:lnTo>
                  <a:lnTo>
                    <a:pt x="500" y="141"/>
                  </a:lnTo>
                  <a:lnTo>
                    <a:pt x="510" y="138"/>
                  </a:lnTo>
                  <a:lnTo>
                    <a:pt x="519" y="135"/>
                  </a:lnTo>
                  <a:lnTo>
                    <a:pt x="531" y="129"/>
                  </a:lnTo>
                  <a:lnTo>
                    <a:pt x="540" y="122"/>
                  </a:lnTo>
                  <a:lnTo>
                    <a:pt x="550" y="115"/>
                  </a:lnTo>
                  <a:lnTo>
                    <a:pt x="560" y="107"/>
                  </a:lnTo>
                  <a:lnTo>
                    <a:pt x="570" y="99"/>
                  </a:lnTo>
                  <a:lnTo>
                    <a:pt x="578" y="89"/>
                  </a:lnTo>
                  <a:lnTo>
                    <a:pt x="588" y="81"/>
                  </a:lnTo>
                  <a:lnTo>
                    <a:pt x="597" y="72"/>
                  </a:lnTo>
                  <a:lnTo>
                    <a:pt x="607" y="63"/>
                  </a:lnTo>
                  <a:lnTo>
                    <a:pt x="617" y="53"/>
                  </a:lnTo>
                  <a:lnTo>
                    <a:pt x="625" y="45"/>
                  </a:lnTo>
                  <a:lnTo>
                    <a:pt x="635" y="37"/>
                  </a:lnTo>
                  <a:lnTo>
                    <a:pt x="645" y="28"/>
                  </a:lnTo>
                  <a:lnTo>
                    <a:pt x="655" y="22"/>
                  </a:lnTo>
                  <a:lnTo>
                    <a:pt x="664" y="15"/>
                  </a:lnTo>
                  <a:lnTo>
                    <a:pt x="676" y="9"/>
                  </a:lnTo>
                  <a:lnTo>
                    <a:pt x="685" y="6"/>
                  </a:lnTo>
                  <a:lnTo>
                    <a:pt x="695" y="1"/>
                  </a:lnTo>
                  <a:lnTo>
                    <a:pt x="706" y="0"/>
                  </a:lnTo>
                  <a:lnTo>
                    <a:pt x="717" y="0"/>
                  </a:lnTo>
                  <a:lnTo>
                    <a:pt x="729" y="0"/>
                  </a:lnTo>
                  <a:lnTo>
                    <a:pt x="738" y="1"/>
                  </a:lnTo>
                  <a:lnTo>
                    <a:pt x="749" y="6"/>
                  </a:lnTo>
                  <a:lnTo>
                    <a:pt x="761" y="9"/>
                  </a:lnTo>
                  <a:lnTo>
                    <a:pt x="770" y="15"/>
                  </a:lnTo>
                  <a:lnTo>
                    <a:pt x="780" y="22"/>
                  </a:lnTo>
                  <a:lnTo>
                    <a:pt x="790" y="28"/>
                  </a:lnTo>
                  <a:lnTo>
                    <a:pt x="800" y="37"/>
                  </a:lnTo>
                  <a:lnTo>
                    <a:pt x="809" y="45"/>
                  </a:lnTo>
                  <a:lnTo>
                    <a:pt x="819" y="53"/>
                  </a:lnTo>
                  <a:lnTo>
                    <a:pt x="829" y="63"/>
                  </a:lnTo>
                  <a:lnTo>
                    <a:pt x="837" y="72"/>
                  </a:lnTo>
                  <a:lnTo>
                    <a:pt x="847" y="81"/>
                  </a:lnTo>
                  <a:lnTo>
                    <a:pt x="857" y="89"/>
                  </a:lnTo>
                  <a:lnTo>
                    <a:pt x="867" y="99"/>
                  </a:lnTo>
                  <a:lnTo>
                    <a:pt x="875" y="107"/>
                  </a:lnTo>
                  <a:lnTo>
                    <a:pt x="885" y="115"/>
                  </a:lnTo>
                  <a:lnTo>
                    <a:pt x="896" y="122"/>
                  </a:lnTo>
                  <a:lnTo>
                    <a:pt x="906" y="129"/>
                  </a:lnTo>
                  <a:lnTo>
                    <a:pt x="915" y="135"/>
                  </a:lnTo>
                  <a:lnTo>
                    <a:pt x="926" y="138"/>
                  </a:lnTo>
                  <a:lnTo>
                    <a:pt x="936" y="141"/>
                  </a:lnTo>
                  <a:lnTo>
                    <a:pt x="946" y="145"/>
                  </a:lnTo>
                  <a:lnTo>
                    <a:pt x="959" y="145"/>
                  </a:lnTo>
                  <a:lnTo>
                    <a:pt x="0" y="14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3138488" y="2501900"/>
              <a:ext cx="1246187" cy="177800"/>
            </a:xfrm>
            <a:custGeom>
              <a:avLst/>
              <a:gdLst>
                <a:gd name="T0" fmla="*/ 11 w 960"/>
                <a:gd name="T1" fmla="*/ 145 h 146"/>
                <a:gd name="T2" fmla="*/ 30 w 960"/>
                <a:gd name="T3" fmla="*/ 140 h 146"/>
                <a:gd name="T4" fmla="*/ 51 w 960"/>
                <a:gd name="T5" fmla="*/ 129 h 146"/>
                <a:gd name="T6" fmla="*/ 71 w 960"/>
                <a:gd name="T7" fmla="*/ 116 h 146"/>
                <a:gd name="T8" fmla="*/ 90 w 960"/>
                <a:gd name="T9" fmla="*/ 99 h 146"/>
                <a:gd name="T10" fmla="*/ 108 w 960"/>
                <a:gd name="T11" fmla="*/ 81 h 146"/>
                <a:gd name="T12" fmla="*/ 128 w 960"/>
                <a:gd name="T13" fmla="*/ 63 h 146"/>
                <a:gd name="T14" fmla="*/ 147 w 960"/>
                <a:gd name="T15" fmla="*/ 45 h 146"/>
                <a:gd name="T16" fmla="*/ 165 w 960"/>
                <a:gd name="T17" fmla="*/ 28 h 146"/>
                <a:gd name="T18" fmla="*/ 185 w 960"/>
                <a:gd name="T19" fmla="*/ 15 h 146"/>
                <a:gd name="T20" fmla="*/ 206 w 960"/>
                <a:gd name="T21" fmla="*/ 6 h 146"/>
                <a:gd name="T22" fmla="*/ 227 w 960"/>
                <a:gd name="T23" fmla="*/ 0 h 146"/>
                <a:gd name="T24" fmla="*/ 249 w 960"/>
                <a:gd name="T25" fmla="*/ 0 h 146"/>
                <a:gd name="T26" fmla="*/ 270 w 960"/>
                <a:gd name="T27" fmla="*/ 6 h 146"/>
                <a:gd name="T28" fmla="*/ 291 w 960"/>
                <a:gd name="T29" fmla="*/ 15 h 146"/>
                <a:gd name="T30" fmla="*/ 312 w 960"/>
                <a:gd name="T31" fmla="*/ 28 h 146"/>
                <a:gd name="T32" fmla="*/ 330 w 960"/>
                <a:gd name="T33" fmla="*/ 45 h 146"/>
                <a:gd name="T34" fmla="*/ 349 w 960"/>
                <a:gd name="T35" fmla="*/ 63 h 146"/>
                <a:gd name="T36" fmla="*/ 367 w 960"/>
                <a:gd name="T37" fmla="*/ 81 h 146"/>
                <a:gd name="T38" fmla="*/ 387 w 960"/>
                <a:gd name="T39" fmla="*/ 99 h 146"/>
                <a:gd name="T40" fmla="*/ 407 w 960"/>
                <a:gd name="T41" fmla="*/ 116 h 146"/>
                <a:gd name="T42" fmla="*/ 426 w 960"/>
                <a:gd name="T43" fmla="*/ 129 h 146"/>
                <a:gd name="T44" fmla="*/ 446 w 960"/>
                <a:gd name="T45" fmla="*/ 140 h 146"/>
                <a:gd name="T46" fmla="*/ 468 w 960"/>
                <a:gd name="T47" fmla="*/ 145 h 146"/>
                <a:gd name="T48" fmla="*/ 490 w 960"/>
                <a:gd name="T49" fmla="*/ 145 h 146"/>
                <a:gd name="T50" fmla="*/ 510 w 960"/>
                <a:gd name="T51" fmla="*/ 140 h 146"/>
                <a:gd name="T52" fmla="*/ 531 w 960"/>
                <a:gd name="T53" fmla="*/ 129 h 146"/>
                <a:gd name="T54" fmla="*/ 550 w 960"/>
                <a:gd name="T55" fmla="*/ 116 h 146"/>
                <a:gd name="T56" fmla="*/ 570 w 960"/>
                <a:gd name="T57" fmla="*/ 99 h 146"/>
                <a:gd name="T58" fmla="*/ 588 w 960"/>
                <a:gd name="T59" fmla="*/ 81 h 146"/>
                <a:gd name="T60" fmla="*/ 607 w 960"/>
                <a:gd name="T61" fmla="*/ 63 h 146"/>
                <a:gd name="T62" fmla="*/ 625 w 960"/>
                <a:gd name="T63" fmla="*/ 45 h 146"/>
                <a:gd name="T64" fmla="*/ 645 w 960"/>
                <a:gd name="T65" fmla="*/ 28 h 146"/>
                <a:gd name="T66" fmla="*/ 664 w 960"/>
                <a:gd name="T67" fmla="*/ 15 h 146"/>
                <a:gd name="T68" fmla="*/ 685 w 960"/>
                <a:gd name="T69" fmla="*/ 6 h 146"/>
                <a:gd name="T70" fmla="*/ 706 w 960"/>
                <a:gd name="T71" fmla="*/ 0 h 146"/>
                <a:gd name="T72" fmla="*/ 729 w 960"/>
                <a:gd name="T73" fmla="*/ 0 h 146"/>
                <a:gd name="T74" fmla="*/ 749 w 960"/>
                <a:gd name="T75" fmla="*/ 6 h 146"/>
                <a:gd name="T76" fmla="*/ 770 w 960"/>
                <a:gd name="T77" fmla="*/ 15 h 146"/>
                <a:gd name="T78" fmla="*/ 790 w 960"/>
                <a:gd name="T79" fmla="*/ 28 h 146"/>
                <a:gd name="T80" fmla="*/ 809 w 960"/>
                <a:gd name="T81" fmla="*/ 45 h 146"/>
                <a:gd name="T82" fmla="*/ 829 w 960"/>
                <a:gd name="T83" fmla="*/ 63 h 146"/>
                <a:gd name="T84" fmla="*/ 847 w 960"/>
                <a:gd name="T85" fmla="*/ 81 h 146"/>
                <a:gd name="T86" fmla="*/ 867 w 960"/>
                <a:gd name="T87" fmla="*/ 99 h 146"/>
                <a:gd name="T88" fmla="*/ 885 w 960"/>
                <a:gd name="T89" fmla="*/ 116 h 146"/>
                <a:gd name="T90" fmla="*/ 906 w 960"/>
                <a:gd name="T91" fmla="*/ 129 h 146"/>
                <a:gd name="T92" fmla="*/ 926 w 960"/>
                <a:gd name="T93" fmla="*/ 140 h 146"/>
                <a:gd name="T94" fmla="*/ 946 w 960"/>
                <a:gd name="T95" fmla="*/ 145 h 146"/>
                <a:gd name="T96" fmla="*/ 0 w 960"/>
                <a:gd name="T97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0" h="146">
                  <a:moveTo>
                    <a:pt x="0" y="145"/>
                  </a:moveTo>
                  <a:lnTo>
                    <a:pt x="11" y="145"/>
                  </a:lnTo>
                  <a:lnTo>
                    <a:pt x="20" y="143"/>
                  </a:lnTo>
                  <a:lnTo>
                    <a:pt x="30" y="140"/>
                  </a:lnTo>
                  <a:lnTo>
                    <a:pt x="41" y="135"/>
                  </a:lnTo>
                  <a:lnTo>
                    <a:pt x="51" y="129"/>
                  </a:lnTo>
                  <a:lnTo>
                    <a:pt x="61" y="122"/>
                  </a:lnTo>
                  <a:lnTo>
                    <a:pt x="71" y="116"/>
                  </a:lnTo>
                  <a:lnTo>
                    <a:pt x="80" y="107"/>
                  </a:lnTo>
                  <a:lnTo>
                    <a:pt x="90" y="99"/>
                  </a:lnTo>
                  <a:lnTo>
                    <a:pt x="100" y="91"/>
                  </a:lnTo>
                  <a:lnTo>
                    <a:pt x="108" y="81"/>
                  </a:lnTo>
                  <a:lnTo>
                    <a:pt x="118" y="72"/>
                  </a:lnTo>
                  <a:lnTo>
                    <a:pt x="128" y="63"/>
                  </a:lnTo>
                  <a:lnTo>
                    <a:pt x="136" y="53"/>
                  </a:lnTo>
                  <a:lnTo>
                    <a:pt x="147" y="45"/>
                  </a:lnTo>
                  <a:lnTo>
                    <a:pt x="156" y="37"/>
                  </a:lnTo>
                  <a:lnTo>
                    <a:pt x="165" y="28"/>
                  </a:lnTo>
                  <a:lnTo>
                    <a:pt x="175" y="22"/>
                  </a:lnTo>
                  <a:lnTo>
                    <a:pt x="185" y="15"/>
                  </a:lnTo>
                  <a:lnTo>
                    <a:pt x="195" y="9"/>
                  </a:lnTo>
                  <a:lnTo>
                    <a:pt x="206" y="6"/>
                  </a:lnTo>
                  <a:lnTo>
                    <a:pt x="216" y="3"/>
                  </a:lnTo>
                  <a:lnTo>
                    <a:pt x="227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60" y="3"/>
                  </a:lnTo>
                  <a:lnTo>
                    <a:pt x="270" y="6"/>
                  </a:lnTo>
                  <a:lnTo>
                    <a:pt x="281" y="9"/>
                  </a:lnTo>
                  <a:lnTo>
                    <a:pt x="291" y="15"/>
                  </a:lnTo>
                  <a:lnTo>
                    <a:pt x="301" y="22"/>
                  </a:lnTo>
                  <a:lnTo>
                    <a:pt x="312" y="28"/>
                  </a:lnTo>
                  <a:lnTo>
                    <a:pt x="320" y="37"/>
                  </a:lnTo>
                  <a:lnTo>
                    <a:pt x="330" y="45"/>
                  </a:lnTo>
                  <a:lnTo>
                    <a:pt x="340" y="53"/>
                  </a:lnTo>
                  <a:lnTo>
                    <a:pt x="349" y="63"/>
                  </a:lnTo>
                  <a:lnTo>
                    <a:pt x="359" y="72"/>
                  </a:lnTo>
                  <a:lnTo>
                    <a:pt x="367" y="81"/>
                  </a:lnTo>
                  <a:lnTo>
                    <a:pt x="377" y="91"/>
                  </a:lnTo>
                  <a:lnTo>
                    <a:pt x="387" y="99"/>
                  </a:lnTo>
                  <a:lnTo>
                    <a:pt x="397" y="107"/>
                  </a:lnTo>
                  <a:lnTo>
                    <a:pt x="407" y="116"/>
                  </a:lnTo>
                  <a:lnTo>
                    <a:pt x="416" y="122"/>
                  </a:lnTo>
                  <a:lnTo>
                    <a:pt x="426" y="129"/>
                  </a:lnTo>
                  <a:lnTo>
                    <a:pt x="436" y="135"/>
                  </a:lnTo>
                  <a:lnTo>
                    <a:pt x="446" y="140"/>
                  </a:lnTo>
                  <a:lnTo>
                    <a:pt x="457" y="143"/>
                  </a:lnTo>
                  <a:lnTo>
                    <a:pt x="468" y="145"/>
                  </a:lnTo>
                  <a:lnTo>
                    <a:pt x="479" y="145"/>
                  </a:lnTo>
                  <a:lnTo>
                    <a:pt x="490" y="145"/>
                  </a:lnTo>
                  <a:lnTo>
                    <a:pt x="500" y="143"/>
                  </a:lnTo>
                  <a:lnTo>
                    <a:pt x="510" y="140"/>
                  </a:lnTo>
                  <a:lnTo>
                    <a:pt x="519" y="135"/>
                  </a:lnTo>
                  <a:lnTo>
                    <a:pt x="531" y="129"/>
                  </a:lnTo>
                  <a:lnTo>
                    <a:pt x="540" y="122"/>
                  </a:lnTo>
                  <a:lnTo>
                    <a:pt x="550" y="116"/>
                  </a:lnTo>
                  <a:lnTo>
                    <a:pt x="560" y="107"/>
                  </a:lnTo>
                  <a:lnTo>
                    <a:pt x="570" y="99"/>
                  </a:lnTo>
                  <a:lnTo>
                    <a:pt x="578" y="91"/>
                  </a:lnTo>
                  <a:lnTo>
                    <a:pt x="588" y="81"/>
                  </a:lnTo>
                  <a:lnTo>
                    <a:pt x="597" y="72"/>
                  </a:lnTo>
                  <a:lnTo>
                    <a:pt x="607" y="63"/>
                  </a:lnTo>
                  <a:lnTo>
                    <a:pt x="617" y="53"/>
                  </a:lnTo>
                  <a:lnTo>
                    <a:pt x="625" y="45"/>
                  </a:lnTo>
                  <a:lnTo>
                    <a:pt x="635" y="37"/>
                  </a:lnTo>
                  <a:lnTo>
                    <a:pt x="645" y="28"/>
                  </a:lnTo>
                  <a:lnTo>
                    <a:pt x="655" y="22"/>
                  </a:lnTo>
                  <a:lnTo>
                    <a:pt x="664" y="15"/>
                  </a:lnTo>
                  <a:lnTo>
                    <a:pt x="676" y="9"/>
                  </a:lnTo>
                  <a:lnTo>
                    <a:pt x="685" y="6"/>
                  </a:lnTo>
                  <a:lnTo>
                    <a:pt x="695" y="3"/>
                  </a:lnTo>
                  <a:lnTo>
                    <a:pt x="706" y="0"/>
                  </a:lnTo>
                  <a:lnTo>
                    <a:pt x="717" y="0"/>
                  </a:lnTo>
                  <a:lnTo>
                    <a:pt x="729" y="0"/>
                  </a:lnTo>
                  <a:lnTo>
                    <a:pt x="738" y="3"/>
                  </a:lnTo>
                  <a:lnTo>
                    <a:pt x="749" y="6"/>
                  </a:lnTo>
                  <a:lnTo>
                    <a:pt x="761" y="9"/>
                  </a:lnTo>
                  <a:lnTo>
                    <a:pt x="770" y="15"/>
                  </a:lnTo>
                  <a:lnTo>
                    <a:pt x="780" y="22"/>
                  </a:lnTo>
                  <a:lnTo>
                    <a:pt x="790" y="28"/>
                  </a:lnTo>
                  <a:lnTo>
                    <a:pt x="800" y="37"/>
                  </a:lnTo>
                  <a:lnTo>
                    <a:pt x="809" y="45"/>
                  </a:lnTo>
                  <a:lnTo>
                    <a:pt x="819" y="53"/>
                  </a:lnTo>
                  <a:lnTo>
                    <a:pt x="829" y="63"/>
                  </a:lnTo>
                  <a:lnTo>
                    <a:pt x="837" y="72"/>
                  </a:lnTo>
                  <a:lnTo>
                    <a:pt x="847" y="81"/>
                  </a:lnTo>
                  <a:lnTo>
                    <a:pt x="857" y="91"/>
                  </a:lnTo>
                  <a:lnTo>
                    <a:pt x="867" y="99"/>
                  </a:lnTo>
                  <a:lnTo>
                    <a:pt x="875" y="107"/>
                  </a:lnTo>
                  <a:lnTo>
                    <a:pt x="885" y="116"/>
                  </a:lnTo>
                  <a:lnTo>
                    <a:pt x="896" y="122"/>
                  </a:lnTo>
                  <a:lnTo>
                    <a:pt x="906" y="129"/>
                  </a:lnTo>
                  <a:lnTo>
                    <a:pt x="915" y="135"/>
                  </a:lnTo>
                  <a:lnTo>
                    <a:pt x="926" y="140"/>
                  </a:lnTo>
                  <a:lnTo>
                    <a:pt x="936" y="143"/>
                  </a:lnTo>
                  <a:lnTo>
                    <a:pt x="946" y="145"/>
                  </a:lnTo>
                  <a:lnTo>
                    <a:pt x="959" y="145"/>
                  </a:lnTo>
                  <a:lnTo>
                    <a:pt x="0" y="145"/>
                  </a:lnTo>
                </a:path>
              </a:pathLst>
            </a:cu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8" name="Group 21"/>
            <p:cNvGrpSpPr>
              <a:grpSpLocks/>
            </p:cNvGrpSpPr>
            <p:nvPr/>
          </p:nvGrpSpPr>
          <p:grpSpPr bwMode="auto">
            <a:xfrm>
              <a:off x="1889125" y="2339975"/>
              <a:ext cx="2493963" cy="334963"/>
              <a:chOff x="3152" y="1582"/>
              <a:chExt cx="1918" cy="281"/>
            </a:xfrm>
          </p:grpSpPr>
          <p:sp>
            <p:nvSpPr>
              <p:cNvPr id="29" name="Freeform 22"/>
              <p:cNvSpPr>
                <a:spLocks/>
              </p:cNvSpPr>
              <p:nvPr/>
            </p:nvSpPr>
            <p:spPr bwMode="auto">
              <a:xfrm>
                <a:off x="3152" y="1582"/>
                <a:ext cx="959" cy="149"/>
              </a:xfrm>
              <a:custGeom>
                <a:avLst/>
                <a:gdLst>
                  <a:gd name="T0" fmla="*/ 11 w 959"/>
                  <a:gd name="T1" fmla="*/ 145 h 146"/>
                  <a:gd name="T2" fmla="*/ 32 w 959"/>
                  <a:gd name="T3" fmla="*/ 138 h 146"/>
                  <a:gd name="T4" fmla="*/ 52 w 959"/>
                  <a:gd name="T5" fmla="*/ 129 h 146"/>
                  <a:gd name="T6" fmla="*/ 72 w 959"/>
                  <a:gd name="T7" fmla="*/ 115 h 146"/>
                  <a:gd name="T8" fmla="*/ 91 w 959"/>
                  <a:gd name="T9" fmla="*/ 99 h 146"/>
                  <a:gd name="T10" fmla="*/ 110 w 959"/>
                  <a:gd name="T11" fmla="*/ 81 h 146"/>
                  <a:gd name="T12" fmla="*/ 129 w 959"/>
                  <a:gd name="T13" fmla="*/ 63 h 146"/>
                  <a:gd name="T14" fmla="*/ 148 w 959"/>
                  <a:gd name="T15" fmla="*/ 45 h 146"/>
                  <a:gd name="T16" fmla="*/ 167 w 959"/>
                  <a:gd name="T17" fmla="*/ 28 h 146"/>
                  <a:gd name="T18" fmla="*/ 187 w 959"/>
                  <a:gd name="T19" fmla="*/ 15 h 146"/>
                  <a:gd name="T20" fmla="*/ 207 w 959"/>
                  <a:gd name="T21" fmla="*/ 6 h 146"/>
                  <a:gd name="T22" fmla="*/ 228 w 959"/>
                  <a:gd name="T23" fmla="*/ 0 h 146"/>
                  <a:gd name="T24" fmla="*/ 250 w 959"/>
                  <a:gd name="T25" fmla="*/ 0 h 146"/>
                  <a:gd name="T26" fmla="*/ 272 w 959"/>
                  <a:gd name="T27" fmla="*/ 6 h 146"/>
                  <a:gd name="T28" fmla="*/ 292 w 959"/>
                  <a:gd name="T29" fmla="*/ 15 h 146"/>
                  <a:gd name="T30" fmla="*/ 313 w 959"/>
                  <a:gd name="T31" fmla="*/ 28 h 146"/>
                  <a:gd name="T32" fmla="*/ 331 w 959"/>
                  <a:gd name="T33" fmla="*/ 45 h 146"/>
                  <a:gd name="T34" fmla="*/ 350 w 959"/>
                  <a:gd name="T35" fmla="*/ 63 h 146"/>
                  <a:gd name="T36" fmla="*/ 368 w 959"/>
                  <a:gd name="T37" fmla="*/ 81 h 146"/>
                  <a:gd name="T38" fmla="*/ 387 w 959"/>
                  <a:gd name="T39" fmla="*/ 99 h 146"/>
                  <a:gd name="T40" fmla="*/ 406 w 959"/>
                  <a:gd name="T41" fmla="*/ 115 h 146"/>
                  <a:gd name="T42" fmla="*/ 426 w 959"/>
                  <a:gd name="T43" fmla="*/ 129 h 146"/>
                  <a:gd name="T44" fmla="*/ 446 w 959"/>
                  <a:gd name="T45" fmla="*/ 138 h 146"/>
                  <a:gd name="T46" fmla="*/ 469 w 959"/>
                  <a:gd name="T47" fmla="*/ 145 h 146"/>
                  <a:gd name="T48" fmla="*/ 490 w 959"/>
                  <a:gd name="T49" fmla="*/ 145 h 146"/>
                  <a:gd name="T50" fmla="*/ 512 w 959"/>
                  <a:gd name="T51" fmla="*/ 138 h 146"/>
                  <a:gd name="T52" fmla="*/ 531 w 959"/>
                  <a:gd name="T53" fmla="*/ 129 h 146"/>
                  <a:gd name="T54" fmla="*/ 551 w 959"/>
                  <a:gd name="T55" fmla="*/ 115 h 146"/>
                  <a:gd name="T56" fmla="*/ 569 w 959"/>
                  <a:gd name="T57" fmla="*/ 99 h 146"/>
                  <a:gd name="T58" fmla="*/ 589 w 959"/>
                  <a:gd name="T59" fmla="*/ 81 h 146"/>
                  <a:gd name="T60" fmla="*/ 608 w 959"/>
                  <a:gd name="T61" fmla="*/ 63 h 146"/>
                  <a:gd name="T62" fmla="*/ 626 w 959"/>
                  <a:gd name="T63" fmla="*/ 45 h 146"/>
                  <a:gd name="T64" fmla="*/ 646 w 959"/>
                  <a:gd name="T65" fmla="*/ 28 h 146"/>
                  <a:gd name="T66" fmla="*/ 665 w 959"/>
                  <a:gd name="T67" fmla="*/ 15 h 146"/>
                  <a:gd name="T68" fmla="*/ 686 w 959"/>
                  <a:gd name="T69" fmla="*/ 6 h 146"/>
                  <a:gd name="T70" fmla="*/ 707 w 959"/>
                  <a:gd name="T71" fmla="*/ 0 h 146"/>
                  <a:gd name="T72" fmla="*/ 729 w 959"/>
                  <a:gd name="T73" fmla="*/ 0 h 146"/>
                  <a:gd name="T74" fmla="*/ 750 w 959"/>
                  <a:gd name="T75" fmla="*/ 6 h 146"/>
                  <a:gd name="T76" fmla="*/ 771 w 959"/>
                  <a:gd name="T77" fmla="*/ 15 h 146"/>
                  <a:gd name="T78" fmla="*/ 790 w 959"/>
                  <a:gd name="T79" fmla="*/ 28 h 146"/>
                  <a:gd name="T80" fmla="*/ 810 w 959"/>
                  <a:gd name="T81" fmla="*/ 45 h 146"/>
                  <a:gd name="T82" fmla="*/ 828 w 959"/>
                  <a:gd name="T83" fmla="*/ 63 h 146"/>
                  <a:gd name="T84" fmla="*/ 847 w 959"/>
                  <a:gd name="T85" fmla="*/ 81 h 146"/>
                  <a:gd name="T86" fmla="*/ 866 w 959"/>
                  <a:gd name="T87" fmla="*/ 99 h 146"/>
                  <a:gd name="T88" fmla="*/ 885 w 959"/>
                  <a:gd name="T89" fmla="*/ 115 h 146"/>
                  <a:gd name="T90" fmla="*/ 905 w 959"/>
                  <a:gd name="T91" fmla="*/ 129 h 146"/>
                  <a:gd name="T92" fmla="*/ 925 w 959"/>
                  <a:gd name="T93" fmla="*/ 138 h 146"/>
                  <a:gd name="T94" fmla="*/ 946 w 959"/>
                  <a:gd name="T95" fmla="*/ 1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9" h="146">
                    <a:moveTo>
                      <a:pt x="0" y="145"/>
                    </a:moveTo>
                    <a:lnTo>
                      <a:pt x="11" y="145"/>
                    </a:lnTo>
                    <a:lnTo>
                      <a:pt x="22" y="141"/>
                    </a:lnTo>
                    <a:lnTo>
                      <a:pt x="32" y="138"/>
                    </a:lnTo>
                    <a:lnTo>
                      <a:pt x="43" y="135"/>
                    </a:lnTo>
                    <a:lnTo>
                      <a:pt x="52" y="129"/>
                    </a:lnTo>
                    <a:lnTo>
                      <a:pt x="62" y="122"/>
                    </a:lnTo>
                    <a:lnTo>
                      <a:pt x="72" y="115"/>
                    </a:lnTo>
                    <a:lnTo>
                      <a:pt x="82" y="107"/>
                    </a:lnTo>
                    <a:lnTo>
                      <a:pt x="91" y="99"/>
                    </a:lnTo>
                    <a:lnTo>
                      <a:pt x="101" y="89"/>
                    </a:lnTo>
                    <a:lnTo>
                      <a:pt x="110" y="81"/>
                    </a:lnTo>
                    <a:lnTo>
                      <a:pt x="119" y="72"/>
                    </a:lnTo>
                    <a:lnTo>
                      <a:pt x="129" y="63"/>
                    </a:lnTo>
                    <a:lnTo>
                      <a:pt x="139" y="53"/>
                    </a:lnTo>
                    <a:lnTo>
                      <a:pt x="148" y="45"/>
                    </a:lnTo>
                    <a:lnTo>
                      <a:pt x="157" y="37"/>
                    </a:lnTo>
                    <a:lnTo>
                      <a:pt x="167" y="28"/>
                    </a:lnTo>
                    <a:lnTo>
                      <a:pt x="176" y="22"/>
                    </a:lnTo>
                    <a:lnTo>
                      <a:pt x="187" y="15"/>
                    </a:lnTo>
                    <a:lnTo>
                      <a:pt x="196" y="9"/>
                    </a:lnTo>
                    <a:lnTo>
                      <a:pt x="207" y="6"/>
                    </a:lnTo>
                    <a:lnTo>
                      <a:pt x="218" y="1"/>
                    </a:lnTo>
                    <a:lnTo>
                      <a:pt x="228" y="0"/>
                    </a:lnTo>
                    <a:lnTo>
                      <a:pt x="239" y="0"/>
                    </a:lnTo>
                    <a:lnTo>
                      <a:pt x="250" y="0"/>
                    </a:lnTo>
                    <a:lnTo>
                      <a:pt x="261" y="1"/>
                    </a:lnTo>
                    <a:lnTo>
                      <a:pt x="272" y="6"/>
                    </a:lnTo>
                    <a:lnTo>
                      <a:pt x="282" y="9"/>
                    </a:lnTo>
                    <a:lnTo>
                      <a:pt x="292" y="15"/>
                    </a:lnTo>
                    <a:lnTo>
                      <a:pt x="302" y="22"/>
                    </a:lnTo>
                    <a:lnTo>
                      <a:pt x="313" y="28"/>
                    </a:lnTo>
                    <a:lnTo>
                      <a:pt x="321" y="37"/>
                    </a:lnTo>
                    <a:lnTo>
                      <a:pt x="331" y="45"/>
                    </a:lnTo>
                    <a:lnTo>
                      <a:pt x="341" y="53"/>
                    </a:lnTo>
                    <a:lnTo>
                      <a:pt x="350" y="63"/>
                    </a:lnTo>
                    <a:lnTo>
                      <a:pt x="360" y="72"/>
                    </a:lnTo>
                    <a:lnTo>
                      <a:pt x="368" y="81"/>
                    </a:lnTo>
                    <a:lnTo>
                      <a:pt x="378" y="89"/>
                    </a:lnTo>
                    <a:lnTo>
                      <a:pt x="387" y="99"/>
                    </a:lnTo>
                    <a:lnTo>
                      <a:pt x="398" y="107"/>
                    </a:lnTo>
                    <a:lnTo>
                      <a:pt x="406" y="115"/>
                    </a:lnTo>
                    <a:lnTo>
                      <a:pt x="417" y="122"/>
                    </a:lnTo>
                    <a:lnTo>
                      <a:pt x="426" y="129"/>
                    </a:lnTo>
                    <a:lnTo>
                      <a:pt x="437" y="135"/>
                    </a:lnTo>
                    <a:lnTo>
                      <a:pt x="446" y="138"/>
                    </a:lnTo>
                    <a:lnTo>
                      <a:pt x="458" y="141"/>
                    </a:lnTo>
                    <a:lnTo>
                      <a:pt x="469" y="145"/>
                    </a:lnTo>
                    <a:lnTo>
                      <a:pt x="480" y="145"/>
                    </a:lnTo>
                    <a:lnTo>
                      <a:pt x="490" y="145"/>
                    </a:lnTo>
                    <a:lnTo>
                      <a:pt x="501" y="141"/>
                    </a:lnTo>
                    <a:lnTo>
                      <a:pt x="512" y="138"/>
                    </a:lnTo>
                    <a:lnTo>
                      <a:pt x="522" y="135"/>
                    </a:lnTo>
                    <a:lnTo>
                      <a:pt x="531" y="129"/>
                    </a:lnTo>
                    <a:lnTo>
                      <a:pt x="543" y="122"/>
                    </a:lnTo>
                    <a:lnTo>
                      <a:pt x="551" y="115"/>
                    </a:lnTo>
                    <a:lnTo>
                      <a:pt x="562" y="107"/>
                    </a:lnTo>
                    <a:lnTo>
                      <a:pt x="569" y="99"/>
                    </a:lnTo>
                    <a:lnTo>
                      <a:pt x="579" y="89"/>
                    </a:lnTo>
                    <a:lnTo>
                      <a:pt x="589" y="81"/>
                    </a:lnTo>
                    <a:lnTo>
                      <a:pt x="598" y="72"/>
                    </a:lnTo>
                    <a:lnTo>
                      <a:pt x="608" y="63"/>
                    </a:lnTo>
                    <a:lnTo>
                      <a:pt x="616" y="53"/>
                    </a:lnTo>
                    <a:lnTo>
                      <a:pt x="626" y="45"/>
                    </a:lnTo>
                    <a:lnTo>
                      <a:pt x="634" y="37"/>
                    </a:lnTo>
                    <a:lnTo>
                      <a:pt x="646" y="28"/>
                    </a:lnTo>
                    <a:lnTo>
                      <a:pt x="654" y="22"/>
                    </a:lnTo>
                    <a:lnTo>
                      <a:pt x="665" y="15"/>
                    </a:lnTo>
                    <a:lnTo>
                      <a:pt x="675" y="9"/>
                    </a:lnTo>
                    <a:lnTo>
                      <a:pt x="686" y="6"/>
                    </a:lnTo>
                    <a:lnTo>
                      <a:pt x="696" y="1"/>
                    </a:lnTo>
                    <a:lnTo>
                      <a:pt x="707" y="0"/>
                    </a:lnTo>
                    <a:lnTo>
                      <a:pt x="717" y="0"/>
                    </a:lnTo>
                    <a:lnTo>
                      <a:pt x="729" y="0"/>
                    </a:lnTo>
                    <a:lnTo>
                      <a:pt x="740" y="1"/>
                    </a:lnTo>
                    <a:lnTo>
                      <a:pt x="750" y="6"/>
                    </a:lnTo>
                    <a:lnTo>
                      <a:pt x="760" y="9"/>
                    </a:lnTo>
                    <a:lnTo>
                      <a:pt x="771" y="15"/>
                    </a:lnTo>
                    <a:lnTo>
                      <a:pt x="779" y="22"/>
                    </a:lnTo>
                    <a:lnTo>
                      <a:pt x="790" y="28"/>
                    </a:lnTo>
                    <a:lnTo>
                      <a:pt x="799" y="37"/>
                    </a:lnTo>
                    <a:lnTo>
                      <a:pt x="810" y="45"/>
                    </a:lnTo>
                    <a:lnTo>
                      <a:pt x="818" y="53"/>
                    </a:lnTo>
                    <a:lnTo>
                      <a:pt x="828" y="63"/>
                    </a:lnTo>
                    <a:lnTo>
                      <a:pt x="838" y="72"/>
                    </a:lnTo>
                    <a:lnTo>
                      <a:pt x="847" y="81"/>
                    </a:lnTo>
                    <a:lnTo>
                      <a:pt x="857" y="89"/>
                    </a:lnTo>
                    <a:lnTo>
                      <a:pt x="866" y="99"/>
                    </a:lnTo>
                    <a:lnTo>
                      <a:pt x="875" y="107"/>
                    </a:lnTo>
                    <a:lnTo>
                      <a:pt x="885" y="115"/>
                    </a:lnTo>
                    <a:lnTo>
                      <a:pt x="895" y="122"/>
                    </a:lnTo>
                    <a:lnTo>
                      <a:pt x="905" y="129"/>
                    </a:lnTo>
                    <a:lnTo>
                      <a:pt x="916" y="135"/>
                    </a:lnTo>
                    <a:lnTo>
                      <a:pt x="925" y="138"/>
                    </a:lnTo>
                    <a:lnTo>
                      <a:pt x="935" y="141"/>
                    </a:lnTo>
                    <a:lnTo>
                      <a:pt x="946" y="145"/>
                    </a:lnTo>
                    <a:lnTo>
                      <a:pt x="958" y="145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3152" y="1714"/>
                <a:ext cx="959" cy="149"/>
              </a:xfrm>
              <a:custGeom>
                <a:avLst/>
                <a:gdLst>
                  <a:gd name="T0" fmla="*/ 11 w 959"/>
                  <a:gd name="T1" fmla="*/ 145 h 146"/>
                  <a:gd name="T2" fmla="*/ 32 w 959"/>
                  <a:gd name="T3" fmla="*/ 140 h 146"/>
                  <a:gd name="T4" fmla="*/ 52 w 959"/>
                  <a:gd name="T5" fmla="*/ 129 h 146"/>
                  <a:gd name="T6" fmla="*/ 72 w 959"/>
                  <a:gd name="T7" fmla="*/ 116 h 146"/>
                  <a:gd name="T8" fmla="*/ 91 w 959"/>
                  <a:gd name="T9" fmla="*/ 99 h 146"/>
                  <a:gd name="T10" fmla="*/ 110 w 959"/>
                  <a:gd name="T11" fmla="*/ 81 h 146"/>
                  <a:gd name="T12" fmla="*/ 129 w 959"/>
                  <a:gd name="T13" fmla="*/ 63 h 146"/>
                  <a:gd name="T14" fmla="*/ 148 w 959"/>
                  <a:gd name="T15" fmla="*/ 45 h 146"/>
                  <a:gd name="T16" fmla="*/ 167 w 959"/>
                  <a:gd name="T17" fmla="*/ 28 h 146"/>
                  <a:gd name="T18" fmla="*/ 187 w 959"/>
                  <a:gd name="T19" fmla="*/ 15 h 146"/>
                  <a:gd name="T20" fmla="*/ 207 w 959"/>
                  <a:gd name="T21" fmla="*/ 6 h 146"/>
                  <a:gd name="T22" fmla="*/ 228 w 959"/>
                  <a:gd name="T23" fmla="*/ 0 h 146"/>
                  <a:gd name="T24" fmla="*/ 250 w 959"/>
                  <a:gd name="T25" fmla="*/ 0 h 146"/>
                  <a:gd name="T26" fmla="*/ 272 w 959"/>
                  <a:gd name="T27" fmla="*/ 6 h 146"/>
                  <a:gd name="T28" fmla="*/ 292 w 959"/>
                  <a:gd name="T29" fmla="*/ 15 h 146"/>
                  <a:gd name="T30" fmla="*/ 313 w 959"/>
                  <a:gd name="T31" fmla="*/ 28 h 146"/>
                  <a:gd name="T32" fmla="*/ 331 w 959"/>
                  <a:gd name="T33" fmla="*/ 45 h 146"/>
                  <a:gd name="T34" fmla="*/ 350 w 959"/>
                  <a:gd name="T35" fmla="*/ 63 h 146"/>
                  <a:gd name="T36" fmla="*/ 368 w 959"/>
                  <a:gd name="T37" fmla="*/ 81 h 146"/>
                  <a:gd name="T38" fmla="*/ 387 w 959"/>
                  <a:gd name="T39" fmla="*/ 99 h 146"/>
                  <a:gd name="T40" fmla="*/ 406 w 959"/>
                  <a:gd name="T41" fmla="*/ 116 h 146"/>
                  <a:gd name="T42" fmla="*/ 426 w 959"/>
                  <a:gd name="T43" fmla="*/ 129 h 146"/>
                  <a:gd name="T44" fmla="*/ 446 w 959"/>
                  <a:gd name="T45" fmla="*/ 140 h 146"/>
                  <a:gd name="T46" fmla="*/ 469 w 959"/>
                  <a:gd name="T47" fmla="*/ 145 h 146"/>
                  <a:gd name="T48" fmla="*/ 490 w 959"/>
                  <a:gd name="T49" fmla="*/ 145 h 146"/>
                  <a:gd name="T50" fmla="*/ 512 w 959"/>
                  <a:gd name="T51" fmla="*/ 140 h 146"/>
                  <a:gd name="T52" fmla="*/ 531 w 959"/>
                  <a:gd name="T53" fmla="*/ 129 h 146"/>
                  <a:gd name="T54" fmla="*/ 551 w 959"/>
                  <a:gd name="T55" fmla="*/ 116 h 146"/>
                  <a:gd name="T56" fmla="*/ 569 w 959"/>
                  <a:gd name="T57" fmla="*/ 99 h 146"/>
                  <a:gd name="T58" fmla="*/ 589 w 959"/>
                  <a:gd name="T59" fmla="*/ 81 h 146"/>
                  <a:gd name="T60" fmla="*/ 608 w 959"/>
                  <a:gd name="T61" fmla="*/ 63 h 146"/>
                  <a:gd name="T62" fmla="*/ 626 w 959"/>
                  <a:gd name="T63" fmla="*/ 45 h 146"/>
                  <a:gd name="T64" fmla="*/ 646 w 959"/>
                  <a:gd name="T65" fmla="*/ 28 h 146"/>
                  <a:gd name="T66" fmla="*/ 665 w 959"/>
                  <a:gd name="T67" fmla="*/ 15 h 146"/>
                  <a:gd name="T68" fmla="*/ 686 w 959"/>
                  <a:gd name="T69" fmla="*/ 6 h 146"/>
                  <a:gd name="T70" fmla="*/ 707 w 959"/>
                  <a:gd name="T71" fmla="*/ 0 h 146"/>
                  <a:gd name="T72" fmla="*/ 729 w 959"/>
                  <a:gd name="T73" fmla="*/ 0 h 146"/>
                  <a:gd name="T74" fmla="*/ 750 w 959"/>
                  <a:gd name="T75" fmla="*/ 6 h 146"/>
                  <a:gd name="T76" fmla="*/ 771 w 959"/>
                  <a:gd name="T77" fmla="*/ 15 h 146"/>
                  <a:gd name="T78" fmla="*/ 790 w 959"/>
                  <a:gd name="T79" fmla="*/ 28 h 146"/>
                  <a:gd name="T80" fmla="*/ 810 w 959"/>
                  <a:gd name="T81" fmla="*/ 45 h 146"/>
                  <a:gd name="T82" fmla="*/ 828 w 959"/>
                  <a:gd name="T83" fmla="*/ 63 h 146"/>
                  <a:gd name="T84" fmla="*/ 847 w 959"/>
                  <a:gd name="T85" fmla="*/ 81 h 146"/>
                  <a:gd name="T86" fmla="*/ 866 w 959"/>
                  <a:gd name="T87" fmla="*/ 99 h 146"/>
                  <a:gd name="T88" fmla="*/ 885 w 959"/>
                  <a:gd name="T89" fmla="*/ 116 h 146"/>
                  <a:gd name="T90" fmla="*/ 905 w 959"/>
                  <a:gd name="T91" fmla="*/ 129 h 146"/>
                  <a:gd name="T92" fmla="*/ 925 w 959"/>
                  <a:gd name="T93" fmla="*/ 140 h 146"/>
                  <a:gd name="T94" fmla="*/ 946 w 959"/>
                  <a:gd name="T95" fmla="*/ 1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9" h="146">
                    <a:moveTo>
                      <a:pt x="0" y="145"/>
                    </a:moveTo>
                    <a:lnTo>
                      <a:pt x="11" y="145"/>
                    </a:lnTo>
                    <a:lnTo>
                      <a:pt x="22" y="143"/>
                    </a:lnTo>
                    <a:lnTo>
                      <a:pt x="32" y="140"/>
                    </a:lnTo>
                    <a:lnTo>
                      <a:pt x="43" y="135"/>
                    </a:lnTo>
                    <a:lnTo>
                      <a:pt x="52" y="129"/>
                    </a:lnTo>
                    <a:lnTo>
                      <a:pt x="62" y="122"/>
                    </a:lnTo>
                    <a:lnTo>
                      <a:pt x="72" y="116"/>
                    </a:lnTo>
                    <a:lnTo>
                      <a:pt x="82" y="107"/>
                    </a:lnTo>
                    <a:lnTo>
                      <a:pt x="91" y="99"/>
                    </a:lnTo>
                    <a:lnTo>
                      <a:pt x="101" y="91"/>
                    </a:lnTo>
                    <a:lnTo>
                      <a:pt x="110" y="81"/>
                    </a:lnTo>
                    <a:lnTo>
                      <a:pt x="119" y="72"/>
                    </a:lnTo>
                    <a:lnTo>
                      <a:pt x="129" y="63"/>
                    </a:lnTo>
                    <a:lnTo>
                      <a:pt x="139" y="53"/>
                    </a:lnTo>
                    <a:lnTo>
                      <a:pt x="148" y="45"/>
                    </a:lnTo>
                    <a:lnTo>
                      <a:pt x="157" y="37"/>
                    </a:lnTo>
                    <a:lnTo>
                      <a:pt x="167" y="28"/>
                    </a:lnTo>
                    <a:lnTo>
                      <a:pt x="176" y="22"/>
                    </a:lnTo>
                    <a:lnTo>
                      <a:pt x="187" y="15"/>
                    </a:lnTo>
                    <a:lnTo>
                      <a:pt x="196" y="9"/>
                    </a:lnTo>
                    <a:lnTo>
                      <a:pt x="207" y="6"/>
                    </a:lnTo>
                    <a:lnTo>
                      <a:pt x="218" y="3"/>
                    </a:lnTo>
                    <a:lnTo>
                      <a:pt x="228" y="0"/>
                    </a:lnTo>
                    <a:lnTo>
                      <a:pt x="239" y="0"/>
                    </a:lnTo>
                    <a:lnTo>
                      <a:pt x="250" y="0"/>
                    </a:lnTo>
                    <a:lnTo>
                      <a:pt x="261" y="3"/>
                    </a:lnTo>
                    <a:lnTo>
                      <a:pt x="272" y="6"/>
                    </a:lnTo>
                    <a:lnTo>
                      <a:pt x="282" y="9"/>
                    </a:lnTo>
                    <a:lnTo>
                      <a:pt x="292" y="15"/>
                    </a:lnTo>
                    <a:lnTo>
                      <a:pt x="302" y="22"/>
                    </a:lnTo>
                    <a:lnTo>
                      <a:pt x="313" y="28"/>
                    </a:lnTo>
                    <a:lnTo>
                      <a:pt x="321" y="37"/>
                    </a:lnTo>
                    <a:lnTo>
                      <a:pt x="331" y="45"/>
                    </a:lnTo>
                    <a:lnTo>
                      <a:pt x="341" y="53"/>
                    </a:lnTo>
                    <a:lnTo>
                      <a:pt x="350" y="63"/>
                    </a:lnTo>
                    <a:lnTo>
                      <a:pt x="360" y="72"/>
                    </a:lnTo>
                    <a:lnTo>
                      <a:pt x="368" y="81"/>
                    </a:lnTo>
                    <a:lnTo>
                      <a:pt x="378" y="91"/>
                    </a:lnTo>
                    <a:lnTo>
                      <a:pt x="387" y="99"/>
                    </a:lnTo>
                    <a:lnTo>
                      <a:pt x="398" y="107"/>
                    </a:lnTo>
                    <a:lnTo>
                      <a:pt x="406" y="116"/>
                    </a:lnTo>
                    <a:lnTo>
                      <a:pt x="417" y="122"/>
                    </a:lnTo>
                    <a:lnTo>
                      <a:pt x="426" y="129"/>
                    </a:lnTo>
                    <a:lnTo>
                      <a:pt x="437" y="135"/>
                    </a:lnTo>
                    <a:lnTo>
                      <a:pt x="446" y="140"/>
                    </a:lnTo>
                    <a:lnTo>
                      <a:pt x="458" y="143"/>
                    </a:lnTo>
                    <a:lnTo>
                      <a:pt x="469" y="145"/>
                    </a:lnTo>
                    <a:lnTo>
                      <a:pt x="480" y="145"/>
                    </a:lnTo>
                    <a:lnTo>
                      <a:pt x="490" y="145"/>
                    </a:lnTo>
                    <a:lnTo>
                      <a:pt x="501" y="143"/>
                    </a:lnTo>
                    <a:lnTo>
                      <a:pt x="512" y="140"/>
                    </a:lnTo>
                    <a:lnTo>
                      <a:pt x="522" y="135"/>
                    </a:lnTo>
                    <a:lnTo>
                      <a:pt x="531" y="129"/>
                    </a:lnTo>
                    <a:lnTo>
                      <a:pt x="543" y="122"/>
                    </a:lnTo>
                    <a:lnTo>
                      <a:pt x="551" y="116"/>
                    </a:lnTo>
                    <a:lnTo>
                      <a:pt x="562" y="107"/>
                    </a:lnTo>
                    <a:lnTo>
                      <a:pt x="569" y="99"/>
                    </a:lnTo>
                    <a:lnTo>
                      <a:pt x="579" y="91"/>
                    </a:lnTo>
                    <a:lnTo>
                      <a:pt x="589" y="81"/>
                    </a:lnTo>
                    <a:lnTo>
                      <a:pt x="598" y="72"/>
                    </a:lnTo>
                    <a:lnTo>
                      <a:pt x="608" y="63"/>
                    </a:lnTo>
                    <a:lnTo>
                      <a:pt x="616" y="53"/>
                    </a:lnTo>
                    <a:lnTo>
                      <a:pt x="626" y="45"/>
                    </a:lnTo>
                    <a:lnTo>
                      <a:pt x="634" y="37"/>
                    </a:lnTo>
                    <a:lnTo>
                      <a:pt x="646" y="28"/>
                    </a:lnTo>
                    <a:lnTo>
                      <a:pt x="654" y="22"/>
                    </a:lnTo>
                    <a:lnTo>
                      <a:pt x="665" y="15"/>
                    </a:lnTo>
                    <a:lnTo>
                      <a:pt x="675" y="9"/>
                    </a:lnTo>
                    <a:lnTo>
                      <a:pt x="686" y="6"/>
                    </a:lnTo>
                    <a:lnTo>
                      <a:pt x="696" y="3"/>
                    </a:lnTo>
                    <a:lnTo>
                      <a:pt x="707" y="0"/>
                    </a:lnTo>
                    <a:lnTo>
                      <a:pt x="717" y="0"/>
                    </a:lnTo>
                    <a:lnTo>
                      <a:pt x="729" y="0"/>
                    </a:lnTo>
                    <a:lnTo>
                      <a:pt x="740" y="3"/>
                    </a:lnTo>
                    <a:lnTo>
                      <a:pt x="750" y="6"/>
                    </a:lnTo>
                    <a:lnTo>
                      <a:pt x="760" y="9"/>
                    </a:lnTo>
                    <a:lnTo>
                      <a:pt x="771" y="15"/>
                    </a:lnTo>
                    <a:lnTo>
                      <a:pt x="779" y="22"/>
                    </a:lnTo>
                    <a:lnTo>
                      <a:pt x="790" y="28"/>
                    </a:lnTo>
                    <a:lnTo>
                      <a:pt x="799" y="37"/>
                    </a:lnTo>
                    <a:lnTo>
                      <a:pt x="810" y="45"/>
                    </a:lnTo>
                    <a:lnTo>
                      <a:pt x="818" y="53"/>
                    </a:lnTo>
                    <a:lnTo>
                      <a:pt x="828" y="63"/>
                    </a:lnTo>
                    <a:lnTo>
                      <a:pt x="838" y="72"/>
                    </a:lnTo>
                    <a:lnTo>
                      <a:pt x="847" y="81"/>
                    </a:lnTo>
                    <a:lnTo>
                      <a:pt x="857" y="91"/>
                    </a:lnTo>
                    <a:lnTo>
                      <a:pt x="866" y="99"/>
                    </a:lnTo>
                    <a:lnTo>
                      <a:pt x="875" y="107"/>
                    </a:lnTo>
                    <a:lnTo>
                      <a:pt x="885" y="116"/>
                    </a:lnTo>
                    <a:lnTo>
                      <a:pt x="895" y="122"/>
                    </a:lnTo>
                    <a:lnTo>
                      <a:pt x="905" y="129"/>
                    </a:lnTo>
                    <a:lnTo>
                      <a:pt x="916" y="135"/>
                    </a:lnTo>
                    <a:lnTo>
                      <a:pt x="925" y="140"/>
                    </a:lnTo>
                    <a:lnTo>
                      <a:pt x="935" y="143"/>
                    </a:lnTo>
                    <a:lnTo>
                      <a:pt x="946" y="145"/>
                    </a:lnTo>
                    <a:lnTo>
                      <a:pt x="958" y="145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4"/>
              <p:cNvSpPr>
                <a:spLocks/>
              </p:cNvSpPr>
              <p:nvPr/>
            </p:nvSpPr>
            <p:spPr bwMode="auto">
              <a:xfrm>
                <a:off x="4110" y="1582"/>
                <a:ext cx="960" cy="149"/>
              </a:xfrm>
              <a:custGeom>
                <a:avLst/>
                <a:gdLst>
                  <a:gd name="T0" fmla="*/ 11 w 960"/>
                  <a:gd name="T1" fmla="*/ 145 h 146"/>
                  <a:gd name="T2" fmla="*/ 30 w 960"/>
                  <a:gd name="T3" fmla="*/ 138 h 146"/>
                  <a:gd name="T4" fmla="*/ 51 w 960"/>
                  <a:gd name="T5" fmla="*/ 129 h 146"/>
                  <a:gd name="T6" fmla="*/ 71 w 960"/>
                  <a:gd name="T7" fmla="*/ 115 h 146"/>
                  <a:gd name="T8" fmla="*/ 90 w 960"/>
                  <a:gd name="T9" fmla="*/ 99 h 146"/>
                  <a:gd name="T10" fmla="*/ 108 w 960"/>
                  <a:gd name="T11" fmla="*/ 81 h 146"/>
                  <a:gd name="T12" fmla="*/ 128 w 960"/>
                  <a:gd name="T13" fmla="*/ 63 h 146"/>
                  <a:gd name="T14" fmla="*/ 147 w 960"/>
                  <a:gd name="T15" fmla="*/ 45 h 146"/>
                  <a:gd name="T16" fmla="*/ 165 w 960"/>
                  <a:gd name="T17" fmla="*/ 28 h 146"/>
                  <a:gd name="T18" fmla="*/ 185 w 960"/>
                  <a:gd name="T19" fmla="*/ 15 h 146"/>
                  <a:gd name="T20" fmla="*/ 206 w 960"/>
                  <a:gd name="T21" fmla="*/ 6 h 146"/>
                  <a:gd name="T22" fmla="*/ 227 w 960"/>
                  <a:gd name="T23" fmla="*/ 0 h 146"/>
                  <a:gd name="T24" fmla="*/ 249 w 960"/>
                  <a:gd name="T25" fmla="*/ 0 h 146"/>
                  <a:gd name="T26" fmla="*/ 270 w 960"/>
                  <a:gd name="T27" fmla="*/ 6 h 146"/>
                  <a:gd name="T28" fmla="*/ 291 w 960"/>
                  <a:gd name="T29" fmla="*/ 15 h 146"/>
                  <a:gd name="T30" fmla="*/ 312 w 960"/>
                  <a:gd name="T31" fmla="*/ 28 h 146"/>
                  <a:gd name="T32" fmla="*/ 330 w 960"/>
                  <a:gd name="T33" fmla="*/ 45 h 146"/>
                  <a:gd name="T34" fmla="*/ 349 w 960"/>
                  <a:gd name="T35" fmla="*/ 63 h 146"/>
                  <a:gd name="T36" fmla="*/ 367 w 960"/>
                  <a:gd name="T37" fmla="*/ 81 h 146"/>
                  <a:gd name="T38" fmla="*/ 387 w 960"/>
                  <a:gd name="T39" fmla="*/ 99 h 146"/>
                  <a:gd name="T40" fmla="*/ 407 w 960"/>
                  <a:gd name="T41" fmla="*/ 115 h 146"/>
                  <a:gd name="T42" fmla="*/ 426 w 960"/>
                  <a:gd name="T43" fmla="*/ 129 h 146"/>
                  <a:gd name="T44" fmla="*/ 446 w 960"/>
                  <a:gd name="T45" fmla="*/ 138 h 146"/>
                  <a:gd name="T46" fmla="*/ 468 w 960"/>
                  <a:gd name="T47" fmla="*/ 145 h 146"/>
                  <a:gd name="T48" fmla="*/ 490 w 960"/>
                  <a:gd name="T49" fmla="*/ 145 h 146"/>
                  <a:gd name="T50" fmla="*/ 510 w 960"/>
                  <a:gd name="T51" fmla="*/ 138 h 146"/>
                  <a:gd name="T52" fmla="*/ 531 w 960"/>
                  <a:gd name="T53" fmla="*/ 129 h 146"/>
                  <a:gd name="T54" fmla="*/ 550 w 960"/>
                  <a:gd name="T55" fmla="*/ 115 h 146"/>
                  <a:gd name="T56" fmla="*/ 570 w 960"/>
                  <a:gd name="T57" fmla="*/ 99 h 146"/>
                  <a:gd name="T58" fmla="*/ 588 w 960"/>
                  <a:gd name="T59" fmla="*/ 81 h 146"/>
                  <a:gd name="T60" fmla="*/ 607 w 960"/>
                  <a:gd name="T61" fmla="*/ 63 h 146"/>
                  <a:gd name="T62" fmla="*/ 625 w 960"/>
                  <a:gd name="T63" fmla="*/ 45 h 146"/>
                  <a:gd name="T64" fmla="*/ 645 w 960"/>
                  <a:gd name="T65" fmla="*/ 28 h 146"/>
                  <a:gd name="T66" fmla="*/ 664 w 960"/>
                  <a:gd name="T67" fmla="*/ 15 h 146"/>
                  <a:gd name="T68" fmla="*/ 685 w 960"/>
                  <a:gd name="T69" fmla="*/ 6 h 146"/>
                  <a:gd name="T70" fmla="*/ 706 w 960"/>
                  <a:gd name="T71" fmla="*/ 0 h 146"/>
                  <a:gd name="T72" fmla="*/ 729 w 960"/>
                  <a:gd name="T73" fmla="*/ 0 h 146"/>
                  <a:gd name="T74" fmla="*/ 749 w 960"/>
                  <a:gd name="T75" fmla="*/ 6 h 146"/>
                  <a:gd name="T76" fmla="*/ 770 w 960"/>
                  <a:gd name="T77" fmla="*/ 15 h 146"/>
                  <a:gd name="T78" fmla="*/ 790 w 960"/>
                  <a:gd name="T79" fmla="*/ 28 h 146"/>
                  <a:gd name="T80" fmla="*/ 809 w 960"/>
                  <a:gd name="T81" fmla="*/ 45 h 146"/>
                  <a:gd name="T82" fmla="*/ 829 w 960"/>
                  <a:gd name="T83" fmla="*/ 63 h 146"/>
                  <a:gd name="T84" fmla="*/ 847 w 960"/>
                  <a:gd name="T85" fmla="*/ 81 h 146"/>
                  <a:gd name="T86" fmla="*/ 867 w 960"/>
                  <a:gd name="T87" fmla="*/ 99 h 146"/>
                  <a:gd name="T88" fmla="*/ 885 w 960"/>
                  <a:gd name="T89" fmla="*/ 115 h 146"/>
                  <a:gd name="T90" fmla="*/ 906 w 960"/>
                  <a:gd name="T91" fmla="*/ 129 h 146"/>
                  <a:gd name="T92" fmla="*/ 926 w 960"/>
                  <a:gd name="T93" fmla="*/ 138 h 146"/>
                  <a:gd name="T94" fmla="*/ 946 w 960"/>
                  <a:gd name="T95" fmla="*/ 1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60" h="146">
                    <a:moveTo>
                      <a:pt x="0" y="145"/>
                    </a:moveTo>
                    <a:lnTo>
                      <a:pt x="11" y="145"/>
                    </a:lnTo>
                    <a:lnTo>
                      <a:pt x="20" y="141"/>
                    </a:lnTo>
                    <a:lnTo>
                      <a:pt x="30" y="138"/>
                    </a:lnTo>
                    <a:lnTo>
                      <a:pt x="41" y="135"/>
                    </a:lnTo>
                    <a:lnTo>
                      <a:pt x="51" y="129"/>
                    </a:lnTo>
                    <a:lnTo>
                      <a:pt x="61" y="122"/>
                    </a:lnTo>
                    <a:lnTo>
                      <a:pt x="71" y="115"/>
                    </a:lnTo>
                    <a:lnTo>
                      <a:pt x="80" y="107"/>
                    </a:lnTo>
                    <a:lnTo>
                      <a:pt x="90" y="99"/>
                    </a:lnTo>
                    <a:lnTo>
                      <a:pt x="100" y="89"/>
                    </a:lnTo>
                    <a:lnTo>
                      <a:pt x="108" y="81"/>
                    </a:lnTo>
                    <a:lnTo>
                      <a:pt x="118" y="72"/>
                    </a:lnTo>
                    <a:lnTo>
                      <a:pt x="128" y="63"/>
                    </a:lnTo>
                    <a:lnTo>
                      <a:pt x="136" y="53"/>
                    </a:lnTo>
                    <a:lnTo>
                      <a:pt x="147" y="45"/>
                    </a:lnTo>
                    <a:lnTo>
                      <a:pt x="156" y="37"/>
                    </a:lnTo>
                    <a:lnTo>
                      <a:pt x="165" y="28"/>
                    </a:lnTo>
                    <a:lnTo>
                      <a:pt x="175" y="22"/>
                    </a:lnTo>
                    <a:lnTo>
                      <a:pt x="185" y="15"/>
                    </a:lnTo>
                    <a:lnTo>
                      <a:pt x="195" y="9"/>
                    </a:lnTo>
                    <a:lnTo>
                      <a:pt x="206" y="6"/>
                    </a:lnTo>
                    <a:lnTo>
                      <a:pt x="216" y="1"/>
                    </a:lnTo>
                    <a:lnTo>
                      <a:pt x="227" y="0"/>
                    </a:lnTo>
                    <a:lnTo>
                      <a:pt x="238" y="0"/>
                    </a:lnTo>
                    <a:lnTo>
                      <a:pt x="249" y="0"/>
                    </a:lnTo>
                    <a:lnTo>
                      <a:pt x="260" y="1"/>
                    </a:lnTo>
                    <a:lnTo>
                      <a:pt x="270" y="6"/>
                    </a:lnTo>
                    <a:lnTo>
                      <a:pt x="281" y="9"/>
                    </a:lnTo>
                    <a:lnTo>
                      <a:pt x="291" y="15"/>
                    </a:lnTo>
                    <a:lnTo>
                      <a:pt x="301" y="22"/>
                    </a:lnTo>
                    <a:lnTo>
                      <a:pt x="312" y="28"/>
                    </a:lnTo>
                    <a:lnTo>
                      <a:pt x="320" y="37"/>
                    </a:lnTo>
                    <a:lnTo>
                      <a:pt x="330" y="45"/>
                    </a:lnTo>
                    <a:lnTo>
                      <a:pt x="340" y="53"/>
                    </a:lnTo>
                    <a:lnTo>
                      <a:pt x="349" y="63"/>
                    </a:lnTo>
                    <a:lnTo>
                      <a:pt x="359" y="72"/>
                    </a:lnTo>
                    <a:lnTo>
                      <a:pt x="367" y="81"/>
                    </a:lnTo>
                    <a:lnTo>
                      <a:pt x="377" y="89"/>
                    </a:lnTo>
                    <a:lnTo>
                      <a:pt x="387" y="99"/>
                    </a:lnTo>
                    <a:lnTo>
                      <a:pt x="397" y="107"/>
                    </a:lnTo>
                    <a:lnTo>
                      <a:pt x="407" y="115"/>
                    </a:lnTo>
                    <a:lnTo>
                      <a:pt x="416" y="122"/>
                    </a:lnTo>
                    <a:lnTo>
                      <a:pt x="426" y="129"/>
                    </a:lnTo>
                    <a:lnTo>
                      <a:pt x="436" y="135"/>
                    </a:lnTo>
                    <a:lnTo>
                      <a:pt x="446" y="138"/>
                    </a:lnTo>
                    <a:lnTo>
                      <a:pt x="457" y="141"/>
                    </a:lnTo>
                    <a:lnTo>
                      <a:pt x="468" y="145"/>
                    </a:lnTo>
                    <a:lnTo>
                      <a:pt x="479" y="145"/>
                    </a:lnTo>
                    <a:lnTo>
                      <a:pt x="490" y="145"/>
                    </a:lnTo>
                    <a:lnTo>
                      <a:pt x="500" y="141"/>
                    </a:lnTo>
                    <a:lnTo>
                      <a:pt x="510" y="138"/>
                    </a:lnTo>
                    <a:lnTo>
                      <a:pt x="519" y="135"/>
                    </a:lnTo>
                    <a:lnTo>
                      <a:pt x="531" y="129"/>
                    </a:lnTo>
                    <a:lnTo>
                      <a:pt x="540" y="122"/>
                    </a:lnTo>
                    <a:lnTo>
                      <a:pt x="550" y="115"/>
                    </a:lnTo>
                    <a:lnTo>
                      <a:pt x="560" y="107"/>
                    </a:lnTo>
                    <a:lnTo>
                      <a:pt x="570" y="99"/>
                    </a:lnTo>
                    <a:lnTo>
                      <a:pt x="578" y="89"/>
                    </a:lnTo>
                    <a:lnTo>
                      <a:pt x="588" y="81"/>
                    </a:lnTo>
                    <a:lnTo>
                      <a:pt x="597" y="72"/>
                    </a:lnTo>
                    <a:lnTo>
                      <a:pt x="607" y="63"/>
                    </a:lnTo>
                    <a:lnTo>
                      <a:pt x="617" y="53"/>
                    </a:lnTo>
                    <a:lnTo>
                      <a:pt x="625" y="45"/>
                    </a:lnTo>
                    <a:lnTo>
                      <a:pt x="635" y="37"/>
                    </a:lnTo>
                    <a:lnTo>
                      <a:pt x="645" y="28"/>
                    </a:lnTo>
                    <a:lnTo>
                      <a:pt x="655" y="22"/>
                    </a:lnTo>
                    <a:lnTo>
                      <a:pt x="664" y="15"/>
                    </a:lnTo>
                    <a:lnTo>
                      <a:pt x="676" y="9"/>
                    </a:lnTo>
                    <a:lnTo>
                      <a:pt x="685" y="6"/>
                    </a:lnTo>
                    <a:lnTo>
                      <a:pt x="695" y="1"/>
                    </a:lnTo>
                    <a:lnTo>
                      <a:pt x="706" y="0"/>
                    </a:lnTo>
                    <a:lnTo>
                      <a:pt x="717" y="0"/>
                    </a:lnTo>
                    <a:lnTo>
                      <a:pt x="729" y="0"/>
                    </a:lnTo>
                    <a:lnTo>
                      <a:pt x="738" y="1"/>
                    </a:lnTo>
                    <a:lnTo>
                      <a:pt x="749" y="6"/>
                    </a:lnTo>
                    <a:lnTo>
                      <a:pt x="761" y="9"/>
                    </a:lnTo>
                    <a:lnTo>
                      <a:pt x="770" y="15"/>
                    </a:lnTo>
                    <a:lnTo>
                      <a:pt x="780" y="22"/>
                    </a:lnTo>
                    <a:lnTo>
                      <a:pt x="790" y="28"/>
                    </a:lnTo>
                    <a:lnTo>
                      <a:pt x="800" y="37"/>
                    </a:lnTo>
                    <a:lnTo>
                      <a:pt x="809" y="45"/>
                    </a:lnTo>
                    <a:lnTo>
                      <a:pt x="819" y="53"/>
                    </a:lnTo>
                    <a:lnTo>
                      <a:pt x="829" y="63"/>
                    </a:lnTo>
                    <a:lnTo>
                      <a:pt x="837" y="72"/>
                    </a:lnTo>
                    <a:lnTo>
                      <a:pt x="847" y="81"/>
                    </a:lnTo>
                    <a:lnTo>
                      <a:pt x="857" y="89"/>
                    </a:lnTo>
                    <a:lnTo>
                      <a:pt x="867" y="99"/>
                    </a:lnTo>
                    <a:lnTo>
                      <a:pt x="875" y="107"/>
                    </a:lnTo>
                    <a:lnTo>
                      <a:pt x="885" y="115"/>
                    </a:lnTo>
                    <a:lnTo>
                      <a:pt x="896" y="122"/>
                    </a:lnTo>
                    <a:lnTo>
                      <a:pt x="906" y="129"/>
                    </a:lnTo>
                    <a:lnTo>
                      <a:pt x="915" y="135"/>
                    </a:lnTo>
                    <a:lnTo>
                      <a:pt x="926" y="138"/>
                    </a:lnTo>
                    <a:lnTo>
                      <a:pt x="936" y="141"/>
                    </a:lnTo>
                    <a:lnTo>
                      <a:pt x="946" y="145"/>
                    </a:lnTo>
                    <a:lnTo>
                      <a:pt x="959" y="145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>
                <a:off x="4110" y="1714"/>
                <a:ext cx="960" cy="149"/>
              </a:xfrm>
              <a:custGeom>
                <a:avLst/>
                <a:gdLst>
                  <a:gd name="T0" fmla="*/ 11 w 960"/>
                  <a:gd name="T1" fmla="*/ 145 h 146"/>
                  <a:gd name="T2" fmla="*/ 30 w 960"/>
                  <a:gd name="T3" fmla="*/ 140 h 146"/>
                  <a:gd name="T4" fmla="*/ 51 w 960"/>
                  <a:gd name="T5" fmla="*/ 129 h 146"/>
                  <a:gd name="T6" fmla="*/ 71 w 960"/>
                  <a:gd name="T7" fmla="*/ 116 h 146"/>
                  <a:gd name="T8" fmla="*/ 90 w 960"/>
                  <a:gd name="T9" fmla="*/ 99 h 146"/>
                  <a:gd name="T10" fmla="*/ 108 w 960"/>
                  <a:gd name="T11" fmla="*/ 81 h 146"/>
                  <a:gd name="T12" fmla="*/ 128 w 960"/>
                  <a:gd name="T13" fmla="*/ 63 h 146"/>
                  <a:gd name="T14" fmla="*/ 147 w 960"/>
                  <a:gd name="T15" fmla="*/ 45 h 146"/>
                  <a:gd name="T16" fmla="*/ 165 w 960"/>
                  <a:gd name="T17" fmla="*/ 28 h 146"/>
                  <a:gd name="T18" fmla="*/ 185 w 960"/>
                  <a:gd name="T19" fmla="*/ 15 h 146"/>
                  <a:gd name="T20" fmla="*/ 206 w 960"/>
                  <a:gd name="T21" fmla="*/ 6 h 146"/>
                  <a:gd name="T22" fmla="*/ 227 w 960"/>
                  <a:gd name="T23" fmla="*/ 0 h 146"/>
                  <a:gd name="T24" fmla="*/ 249 w 960"/>
                  <a:gd name="T25" fmla="*/ 0 h 146"/>
                  <a:gd name="T26" fmla="*/ 270 w 960"/>
                  <a:gd name="T27" fmla="*/ 6 h 146"/>
                  <a:gd name="T28" fmla="*/ 291 w 960"/>
                  <a:gd name="T29" fmla="*/ 15 h 146"/>
                  <a:gd name="T30" fmla="*/ 312 w 960"/>
                  <a:gd name="T31" fmla="*/ 28 h 146"/>
                  <a:gd name="T32" fmla="*/ 330 w 960"/>
                  <a:gd name="T33" fmla="*/ 45 h 146"/>
                  <a:gd name="T34" fmla="*/ 349 w 960"/>
                  <a:gd name="T35" fmla="*/ 63 h 146"/>
                  <a:gd name="T36" fmla="*/ 367 w 960"/>
                  <a:gd name="T37" fmla="*/ 81 h 146"/>
                  <a:gd name="T38" fmla="*/ 387 w 960"/>
                  <a:gd name="T39" fmla="*/ 99 h 146"/>
                  <a:gd name="T40" fmla="*/ 407 w 960"/>
                  <a:gd name="T41" fmla="*/ 116 h 146"/>
                  <a:gd name="T42" fmla="*/ 426 w 960"/>
                  <a:gd name="T43" fmla="*/ 129 h 146"/>
                  <a:gd name="T44" fmla="*/ 446 w 960"/>
                  <a:gd name="T45" fmla="*/ 140 h 146"/>
                  <a:gd name="T46" fmla="*/ 468 w 960"/>
                  <a:gd name="T47" fmla="*/ 145 h 146"/>
                  <a:gd name="T48" fmla="*/ 490 w 960"/>
                  <a:gd name="T49" fmla="*/ 145 h 146"/>
                  <a:gd name="T50" fmla="*/ 510 w 960"/>
                  <a:gd name="T51" fmla="*/ 140 h 146"/>
                  <a:gd name="T52" fmla="*/ 531 w 960"/>
                  <a:gd name="T53" fmla="*/ 129 h 146"/>
                  <a:gd name="T54" fmla="*/ 550 w 960"/>
                  <a:gd name="T55" fmla="*/ 116 h 146"/>
                  <a:gd name="T56" fmla="*/ 570 w 960"/>
                  <a:gd name="T57" fmla="*/ 99 h 146"/>
                  <a:gd name="T58" fmla="*/ 588 w 960"/>
                  <a:gd name="T59" fmla="*/ 81 h 146"/>
                  <a:gd name="T60" fmla="*/ 607 w 960"/>
                  <a:gd name="T61" fmla="*/ 63 h 146"/>
                  <a:gd name="T62" fmla="*/ 625 w 960"/>
                  <a:gd name="T63" fmla="*/ 45 h 146"/>
                  <a:gd name="T64" fmla="*/ 645 w 960"/>
                  <a:gd name="T65" fmla="*/ 28 h 146"/>
                  <a:gd name="T66" fmla="*/ 664 w 960"/>
                  <a:gd name="T67" fmla="*/ 15 h 146"/>
                  <a:gd name="T68" fmla="*/ 685 w 960"/>
                  <a:gd name="T69" fmla="*/ 6 h 146"/>
                  <a:gd name="T70" fmla="*/ 706 w 960"/>
                  <a:gd name="T71" fmla="*/ 0 h 146"/>
                  <a:gd name="T72" fmla="*/ 729 w 960"/>
                  <a:gd name="T73" fmla="*/ 0 h 146"/>
                  <a:gd name="T74" fmla="*/ 749 w 960"/>
                  <a:gd name="T75" fmla="*/ 6 h 146"/>
                  <a:gd name="T76" fmla="*/ 770 w 960"/>
                  <a:gd name="T77" fmla="*/ 15 h 146"/>
                  <a:gd name="T78" fmla="*/ 790 w 960"/>
                  <a:gd name="T79" fmla="*/ 28 h 146"/>
                  <a:gd name="T80" fmla="*/ 809 w 960"/>
                  <a:gd name="T81" fmla="*/ 45 h 146"/>
                  <a:gd name="T82" fmla="*/ 829 w 960"/>
                  <a:gd name="T83" fmla="*/ 63 h 146"/>
                  <a:gd name="T84" fmla="*/ 847 w 960"/>
                  <a:gd name="T85" fmla="*/ 81 h 146"/>
                  <a:gd name="T86" fmla="*/ 867 w 960"/>
                  <a:gd name="T87" fmla="*/ 99 h 146"/>
                  <a:gd name="T88" fmla="*/ 885 w 960"/>
                  <a:gd name="T89" fmla="*/ 116 h 146"/>
                  <a:gd name="T90" fmla="*/ 906 w 960"/>
                  <a:gd name="T91" fmla="*/ 129 h 146"/>
                  <a:gd name="T92" fmla="*/ 926 w 960"/>
                  <a:gd name="T93" fmla="*/ 140 h 146"/>
                  <a:gd name="T94" fmla="*/ 946 w 960"/>
                  <a:gd name="T95" fmla="*/ 1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60" h="146">
                    <a:moveTo>
                      <a:pt x="0" y="145"/>
                    </a:moveTo>
                    <a:lnTo>
                      <a:pt x="11" y="145"/>
                    </a:lnTo>
                    <a:lnTo>
                      <a:pt x="20" y="143"/>
                    </a:lnTo>
                    <a:lnTo>
                      <a:pt x="30" y="140"/>
                    </a:lnTo>
                    <a:lnTo>
                      <a:pt x="41" y="135"/>
                    </a:lnTo>
                    <a:lnTo>
                      <a:pt x="51" y="129"/>
                    </a:lnTo>
                    <a:lnTo>
                      <a:pt x="61" y="122"/>
                    </a:lnTo>
                    <a:lnTo>
                      <a:pt x="71" y="116"/>
                    </a:lnTo>
                    <a:lnTo>
                      <a:pt x="80" y="107"/>
                    </a:lnTo>
                    <a:lnTo>
                      <a:pt x="90" y="99"/>
                    </a:lnTo>
                    <a:lnTo>
                      <a:pt x="100" y="91"/>
                    </a:lnTo>
                    <a:lnTo>
                      <a:pt x="108" y="81"/>
                    </a:lnTo>
                    <a:lnTo>
                      <a:pt x="118" y="72"/>
                    </a:lnTo>
                    <a:lnTo>
                      <a:pt x="128" y="63"/>
                    </a:lnTo>
                    <a:lnTo>
                      <a:pt x="136" y="53"/>
                    </a:lnTo>
                    <a:lnTo>
                      <a:pt x="147" y="45"/>
                    </a:lnTo>
                    <a:lnTo>
                      <a:pt x="156" y="37"/>
                    </a:lnTo>
                    <a:lnTo>
                      <a:pt x="165" y="28"/>
                    </a:lnTo>
                    <a:lnTo>
                      <a:pt x="175" y="22"/>
                    </a:lnTo>
                    <a:lnTo>
                      <a:pt x="185" y="15"/>
                    </a:lnTo>
                    <a:lnTo>
                      <a:pt x="195" y="9"/>
                    </a:lnTo>
                    <a:lnTo>
                      <a:pt x="206" y="6"/>
                    </a:lnTo>
                    <a:lnTo>
                      <a:pt x="216" y="3"/>
                    </a:lnTo>
                    <a:lnTo>
                      <a:pt x="227" y="0"/>
                    </a:lnTo>
                    <a:lnTo>
                      <a:pt x="238" y="0"/>
                    </a:lnTo>
                    <a:lnTo>
                      <a:pt x="249" y="0"/>
                    </a:lnTo>
                    <a:lnTo>
                      <a:pt x="260" y="3"/>
                    </a:lnTo>
                    <a:lnTo>
                      <a:pt x="270" y="6"/>
                    </a:lnTo>
                    <a:lnTo>
                      <a:pt x="281" y="9"/>
                    </a:lnTo>
                    <a:lnTo>
                      <a:pt x="291" y="15"/>
                    </a:lnTo>
                    <a:lnTo>
                      <a:pt x="301" y="22"/>
                    </a:lnTo>
                    <a:lnTo>
                      <a:pt x="312" y="28"/>
                    </a:lnTo>
                    <a:lnTo>
                      <a:pt x="320" y="37"/>
                    </a:lnTo>
                    <a:lnTo>
                      <a:pt x="330" y="45"/>
                    </a:lnTo>
                    <a:lnTo>
                      <a:pt x="340" y="53"/>
                    </a:lnTo>
                    <a:lnTo>
                      <a:pt x="349" y="63"/>
                    </a:lnTo>
                    <a:lnTo>
                      <a:pt x="359" y="72"/>
                    </a:lnTo>
                    <a:lnTo>
                      <a:pt x="367" y="81"/>
                    </a:lnTo>
                    <a:lnTo>
                      <a:pt x="377" y="91"/>
                    </a:lnTo>
                    <a:lnTo>
                      <a:pt x="387" y="99"/>
                    </a:lnTo>
                    <a:lnTo>
                      <a:pt x="397" y="107"/>
                    </a:lnTo>
                    <a:lnTo>
                      <a:pt x="407" y="116"/>
                    </a:lnTo>
                    <a:lnTo>
                      <a:pt x="416" y="122"/>
                    </a:lnTo>
                    <a:lnTo>
                      <a:pt x="426" y="129"/>
                    </a:lnTo>
                    <a:lnTo>
                      <a:pt x="436" y="135"/>
                    </a:lnTo>
                    <a:lnTo>
                      <a:pt x="446" y="140"/>
                    </a:lnTo>
                    <a:lnTo>
                      <a:pt x="457" y="143"/>
                    </a:lnTo>
                    <a:lnTo>
                      <a:pt x="468" y="145"/>
                    </a:lnTo>
                    <a:lnTo>
                      <a:pt x="479" y="145"/>
                    </a:lnTo>
                    <a:lnTo>
                      <a:pt x="490" y="145"/>
                    </a:lnTo>
                    <a:lnTo>
                      <a:pt x="500" y="143"/>
                    </a:lnTo>
                    <a:lnTo>
                      <a:pt x="510" y="140"/>
                    </a:lnTo>
                    <a:lnTo>
                      <a:pt x="519" y="135"/>
                    </a:lnTo>
                    <a:lnTo>
                      <a:pt x="531" y="129"/>
                    </a:lnTo>
                    <a:lnTo>
                      <a:pt x="540" y="122"/>
                    </a:lnTo>
                    <a:lnTo>
                      <a:pt x="550" y="116"/>
                    </a:lnTo>
                    <a:lnTo>
                      <a:pt x="560" y="107"/>
                    </a:lnTo>
                    <a:lnTo>
                      <a:pt x="570" y="99"/>
                    </a:lnTo>
                    <a:lnTo>
                      <a:pt x="578" y="91"/>
                    </a:lnTo>
                    <a:lnTo>
                      <a:pt x="588" y="81"/>
                    </a:lnTo>
                    <a:lnTo>
                      <a:pt x="597" y="72"/>
                    </a:lnTo>
                    <a:lnTo>
                      <a:pt x="607" y="63"/>
                    </a:lnTo>
                    <a:lnTo>
                      <a:pt x="617" y="53"/>
                    </a:lnTo>
                    <a:lnTo>
                      <a:pt x="625" y="45"/>
                    </a:lnTo>
                    <a:lnTo>
                      <a:pt x="635" y="37"/>
                    </a:lnTo>
                    <a:lnTo>
                      <a:pt x="645" y="28"/>
                    </a:lnTo>
                    <a:lnTo>
                      <a:pt x="655" y="22"/>
                    </a:lnTo>
                    <a:lnTo>
                      <a:pt x="664" y="15"/>
                    </a:lnTo>
                    <a:lnTo>
                      <a:pt x="676" y="9"/>
                    </a:lnTo>
                    <a:lnTo>
                      <a:pt x="685" y="6"/>
                    </a:lnTo>
                    <a:lnTo>
                      <a:pt x="695" y="3"/>
                    </a:lnTo>
                    <a:lnTo>
                      <a:pt x="706" y="0"/>
                    </a:lnTo>
                    <a:lnTo>
                      <a:pt x="717" y="0"/>
                    </a:lnTo>
                    <a:lnTo>
                      <a:pt x="729" y="0"/>
                    </a:lnTo>
                    <a:lnTo>
                      <a:pt x="738" y="3"/>
                    </a:lnTo>
                    <a:lnTo>
                      <a:pt x="749" y="6"/>
                    </a:lnTo>
                    <a:lnTo>
                      <a:pt x="761" y="9"/>
                    </a:lnTo>
                    <a:lnTo>
                      <a:pt x="770" y="15"/>
                    </a:lnTo>
                    <a:lnTo>
                      <a:pt x="780" y="22"/>
                    </a:lnTo>
                    <a:lnTo>
                      <a:pt x="790" y="28"/>
                    </a:lnTo>
                    <a:lnTo>
                      <a:pt x="800" y="37"/>
                    </a:lnTo>
                    <a:lnTo>
                      <a:pt x="809" y="45"/>
                    </a:lnTo>
                    <a:lnTo>
                      <a:pt x="819" y="53"/>
                    </a:lnTo>
                    <a:lnTo>
                      <a:pt x="829" y="63"/>
                    </a:lnTo>
                    <a:lnTo>
                      <a:pt x="837" y="72"/>
                    </a:lnTo>
                    <a:lnTo>
                      <a:pt x="847" y="81"/>
                    </a:lnTo>
                    <a:lnTo>
                      <a:pt x="857" y="91"/>
                    </a:lnTo>
                    <a:lnTo>
                      <a:pt x="867" y="99"/>
                    </a:lnTo>
                    <a:lnTo>
                      <a:pt x="875" y="107"/>
                    </a:lnTo>
                    <a:lnTo>
                      <a:pt x="885" y="116"/>
                    </a:lnTo>
                    <a:lnTo>
                      <a:pt x="896" y="122"/>
                    </a:lnTo>
                    <a:lnTo>
                      <a:pt x="906" y="129"/>
                    </a:lnTo>
                    <a:lnTo>
                      <a:pt x="915" y="135"/>
                    </a:lnTo>
                    <a:lnTo>
                      <a:pt x="926" y="140"/>
                    </a:lnTo>
                    <a:lnTo>
                      <a:pt x="936" y="143"/>
                    </a:lnTo>
                    <a:lnTo>
                      <a:pt x="946" y="145"/>
                    </a:lnTo>
                    <a:lnTo>
                      <a:pt x="959" y="145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3124200" y="2673350"/>
              <a:ext cx="1246188" cy="182563"/>
            </a:xfrm>
            <a:custGeom>
              <a:avLst/>
              <a:gdLst>
                <a:gd name="T0" fmla="*/ 946 w 959"/>
                <a:gd name="T1" fmla="*/ 0 h 152"/>
                <a:gd name="T2" fmla="*/ 925 w 959"/>
                <a:gd name="T3" fmla="*/ 6 h 152"/>
                <a:gd name="T4" fmla="*/ 905 w 959"/>
                <a:gd name="T5" fmla="*/ 15 h 152"/>
                <a:gd name="T6" fmla="*/ 885 w 959"/>
                <a:gd name="T7" fmla="*/ 30 h 152"/>
                <a:gd name="T8" fmla="*/ 866 w 959"/>
                <a:gd name="T9" fmla="*/ 47 h 152"/>
                <a:gd name="T10" fmla="*/ 847 w 959"/>
                <a:gd name="T11" fmla="*/ 65 h 152"/>
                <a:gd name="T12" fmla="*/ 828 w 959"/>
                <a:gd name="T13" fmla="*/ 84 h 152"/>
                <a:gd name="T14" fmla="*/ 809 w 959"/>
                <a:gd name="T15" fmla="*/ 103 h 152"/>
                <a:gd name="T16" fmla="*/ 789 w 959"/>
                <a:gd name="T17" fmla="*/ 119 h 152"/>
                <a:gd name="T18" fmla="*/ 770 w 959"/>
                <a:gd name="T19" fmla="*/ 133 h 152"/>
                <a:gd name="T20" fmla="*/ 749 w 959"/>
                <a:gd name="T21" fmla="*/ 144 h 152"/>
                <a:gd name="T22" fmla="*/ 729 w 959"/>
                <a:gd name="T23" fmla="*/ 151 h 152"/>
                <a:gd name="T24" fmla="*/ 707 w 959"/>
                <a:gd name="T25" fmla="*/ 151 h 152"/>
                <a:gd name="T26" fmla="*/ 685 w 959"/>
                <a:gd name="T27" fmla="*/ 144 h 152"/>
                <a:gd name="T28" fmla="*/ 664 w 959"/>
                <a:gd name="T29" fmla="*/ 133 h 152"/>
                <a:gd name="T30" fmla="*/ 644 w 959"/>
                <a:gd name="T31" fmla="*/ 119 h 152"/>
                <a:gd name="T32" fmla="*/ 626 w 959"/>
                <a:gd name="T33" fmla="*/ 103 h 152"/>
                <a:gd name="T34" fmla="*/ 607 w 959"/>
                <a:gd name="T35" fmla="*/ 84 h 152"/>
                <a:gd name="T36" fmla="*/ 589 w 959"/>
                <a:gd name="T37" fmla="*/ 65 h 152"/>
                <a:gd name="T38" fmla="*/ 569 w 959"/>
                <a:gd name="T39" fmla="*/ 47 h 152"/>
                <a:gd name="T40" fmla="*/ 550 w 959"/>
                <a:gd name="T41" fmla="*/ 30 h 152"/>
                <a:gd name="T42" fmla="*/ 530 w 959"/>
                <a:gd name="T43" fmla="*/ 15 h 152"/>
                <a:gd name="T44" fmla="*/ 511 w 959"/>
                <a:gd name="T45" fmla="*/ 6 h 152"/>
                <a:gd name="T46" fmla="*/ 490 w 959"/>
                <a:gd name="T47" fmla="*/ 0 h 152"/>
                <a:gd name="T48" fmla="*/ 467 w 959"/>
                <a:gd name="T49" fmla="*/ 0 h 152"/>
                <a:gd name="T50" fmla="*/ 445 w 959"/>
                <a:gd name="T51" fmla="*/ 6 h 152"/>
                <a:gd name="T52" fmla="*/ 426 w 959"/>
                <a:gd name="T53" fmla="*/ 15 h 152"/>
                <a:gd name="T54" fmla="*/ 406 w 959"/>
                <a:gd name="T55" fmla="*/ 30 h 152"/>
                <a:gd name="T56" fmla="*/ 387 w 959"/>
                <a:gd name="T57" fmla="*/ 47 h 152"/>
                <a:gd name="T58" fmla="*/ 367 w 959"/>
                <a:gd name="T59" fmla="*/ 65 h 152"/>
                <a:gd name="T60" fmla="*/ 349 w 959"/>
                <a:gd name="T61" fmla="*/ 84 h 152"/>
                <a:gd name="T62" fmla="*/ 331 w 959"/>
                <a:gd name="T63" fmla="*/ 103 h 152"/>
                <a:gd name="T64" fmla="*/ 311 w 959"/>
                <a:gd name="T65" fmla="*/ 119 h 152"/>
                <a:gd name="T66" fmla="*/ 292 w 959"/>
                <a:gd name="T67" fmla="*/ 133 h 152"/>
                <a:gd name="T68" fmla="*/ 271 w 959"/>
                <a:gd name="T69" fmla="*/ 144 h 152"/>
                <a:gd name="T70" fmla="*/ 249 w 959"/>
                <a:gd name="T71" fmla="*/ 151 h 152"/>
                <a:gd name="T72" fmla="*/ 228 w 959"/>
                <a:gd name="T73" fmla="*/ 151 h 152"/>
                <a:gd name="T74" fmla="*/ 207 w 959"/>
                <a:gd name="T75" fmla="*/ 144 h 152"/>
                <a:gd name="T76" fmla="*/ 186 w 959"/>
                <a:gd name="T77" fmla="*/ 133 h 152"/>
                <a:gd name="T78" fmla="*/ 167 w 959"/>
                <a:gd name="T79" fmla="*/ 119 h 152"/>
                <a:gd name="T80" fmla="*/ 147 w 959"/>
                <a:gd name="T81" fmla="*/ 103 h 152"/>
                <a:gd name="T82" fmla="*/ 128 w 959"/>
                <a:gd name="T83" fmla="*/ 84 h 152"/>
                <a:gd name="T84" fmla="*/ 110 w 959"/>
                <a:gd name="T85" fmla="*/ 65 h 152"/>
                <a:gd name="T86" fmla="*/ 90 w 959"/>
                <a:gd name="T87" fmla="*/ 47 h 152"/>
                <a:gd name="T88" fmla="*/ 72 w 959"/>
                <a:gd name="T89" fmla="*/ 30 h 152"/>
                <a:gd name="T90" fmla="*/ 52 w 959"/>
                <a:gd name="T91" fmla="*/ 15 h 152"/>
                <a:gd name="T92" fmla="*/ 32 w 959"/>
                <a:gd name="T93" fmla="*/ 6 h 152"/>
                <a:gd name="T94" fmla="*/ 11 w 959"/>
                <a:gd name="T95" fmla="*/ 0 h 152"/>
                <a:gd name="T96" fmla="*/ 958 w 959"/>
                <a:gd name="T9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59" h="152">
                  <a:moveTo>
                    <a:pt x="958" y="0"/>
                  </a:moveTo>
                  <a:lnTo>
                    <a:pt x="946" y="0"/>
                  </a:lnTo>
                  <a:lnTo>
                    <a:pt x="935" y="3"/>
                  </a:lnTo>
                  <a:lnTo>
                    <a:pt x="925" y="6"/>
                  </a:lnTo>
                  <a:lnTo>
                    <a:pt x="914" y="11"/>
                  </a:lnTo>
                  <a:lnTo>
                    <a:pt x="905" y="15"/>
                  </a:lnTo>
                  <a:lnTo>
                    <a:pt x="895" y="23"/>
                  </a:lnTo>
                  <a:lnTo>
                    <a:pt x="885" y="30"/>
                  </a:lnTo>
                  <a:lnTo>
                    <a:pt x="874" y="38"/>
                  </a:lnTo>
                  <a:lnTo>
                    <a:pt x="866" y="47"/>
                  </a:lnTo>
                  <a:lnTo>
                    <a:pt x="856" y="57"/>
                  </a:lnTo>
                  <a:lnTo>
                    <a:pt x="847" y="65"/>
                  </a:lnTo>
                  <a:lnTo>
                    <a:pt x="836" y="76"/>
                  </a:lnTo>
                  <a:lnTo>
                    <a:pt x="828" y="84"/>
                  </a:lnTo>
                  <a:lnTo>
                    <a:pt x="818" y="93"/>
                  </a:lnTo>
                  <a:lnTo>
                    <a:pt x="809" y="103"/>
                  </a:lnTo>
                  <a:lnTo>
                    <a:pt x="800" y="112"/>
                  </a:lnTo>
                  <a:lnTo>
                    <a:pt x="789" y="119"/>
                  </a:lnTo>
                  <a:lnTo>
                    <a:pt x="781" y="125"/>
                  </a:lnTo>
                  <a:lnTo>
                    <a:pt x="770" y="133"/>
                  </a:lnTo>
                  <a:lnTo>
                    <a:pt x="760" y="139"/>
                  </a:lnTo>
                  <a:lnTo>
                    <a:pt x="749" y="144"/>
                  </a:lnTo>
                  <a:lnTo>
                    <a:pt x="739" y="147"/>
                  </a:lnTo>
                  <a:lnTo>
                    <a:pt x="729" y="151"/>
                  </a:lnTo>
                  <a:lnTo>
                    <a:pt x="718" y="151"/>
                  </a:lnTo>
                  <a:lnTo>
                    <a:pt x="707" y="151"/>
                  </a:lnTo>
                  <a:lnTo>
                    <a:pt x="694" y="147"/>
                  </a:lnTo>
                  <a:lnTo>
                    <a:pt x="685" y="144"/>
                  </a:lnTo>
                  <a:lnTo>
                    <a:pt x="675" y="139"/>
                  </a:lnTo>
                  <a:lnTo>
                    <a:pt x="664" y="133"/>
                  </a:lnTo>
                  <a:lnTo>
                    <a:pt x="655" y="125"/>
                  </a:lnTo>
                  <a:lnTo>
                    <a:pt x="644" y="119"/>
                  </a:lnTo>
                  <a:lnTo>
                    <a:pt x="636" y="112"/>
                  </a:lnTo>
                  <a:lnTo>
                    <a:pt x="626" y="103"/>
                  </a:lnTo>
                  <a:lnTo>
                    <a:pt x="616" y="93"/>
                  </a:lnTo>
                  <a:lnTo>
                    <a:pt x="607" y="84"/>
                  </a:lnTo>
                  <a:lnTo>
                    <a:pt x="597" y="76"/>
                  </a:lnTo>
                  <a:lnTo>
                    <a:pt x="589" y="65"/>
                  </a:lnTo>
                  <a:lnTo>
                    <a:pt x="579" y="57"/>
                  </a:lnTo>
                  <a:lnTo>
                    <a:pt x="569" y="47"/>
                  </a:lnTo>
                  <a:lnTo>
                    <a:pt x="559" y="38"/>
                  </a:lnTo>
                  <a:lnTo>
                    <a:pt x="550" y="30"/>
                  </a:lnTo>
                  <a:lnTo>
                    <a:pt x="540" y="23"/>
                  </a:lnTo>
                  <a:lnTo>
                    <a:pt x="530" y="15"/>
                  </a:lnTo>
                  <a:lnTo>
                    <a:pt x="520" y="11"/>
                  </a:lnTo>
                  <a:lnTo>
                    <a:pt x="511" y="6"/>
                  </a:lnTo>
                  <a:lnTo>
                    <a:pt x="499" y="3"/>
                  </a:lnTo>
                  <a:lnTo>
                    <a:pt x="490" y="0"/>
                  </a:lnTo>
                  <a:lnTo>
                    <a:pt x="479" y="0"/>
                  </a:lnTo>
                  <a:lnTo>
                    <a:pt x="467" y="0"/>
                  </a:lnTo>
                  <a:lnTo>
                    <a:pt x="458" y="3"/>
                  </a:lnTo>
                  <a:lnTo>
                    <a:pt x="445" y="6"/>
                  </a:lnTo>
                  <a:lnTo>
                    <a:pt x="435" y="11"/>
                  </a:lnTo>
                  <a:lnTo>
                    <a:pt x="426" y="15"/>
                  </a:lnTo>
                  <a:lnTo>
                    <a:pt x="416" y="23"/>
                  </a:lnTo>
                  <a:lnTo>
                    <a:pt x="406" y="30"/>
                  </a:lnTo>
                  <a:lnTo>
                    <a:pt x="396" y="38"/>
                  </a:lnTo>
                  <a:lnTo>
                    <a:pt x="387" y="47"/>
                  </a:lnTo>
                  <a:lnTo>
                    <a:pt x="377" y="57"/>
                  </a:lnTo>
                  <a:lnTo>
                    <a:pt x="367" y="65"/>
                  </a:lnTo>
                  <a:lnTo>
                    <a:pt x="359" y="76"/>
                  </a:lnTo>
                  <a:lnTo>
                    <a:pt x="349" y="84"/>
                  </a:lnTo>
                  <a:lnTo>
                    <a:pt x="339" y="93"/>
                  </a:lnTo>
                  <a:lnTo>
                    <a:pt x="331" y="103"/>
                  </a:lnTo>
                  <a:lnTo>
                    <a:pt x="320" y="112"/>
                  </a:lnTo>
                  <a:lnTo>
                    <a:pt x="311" y="119"/>
                  </a:lnTo>
                  <a:lnTo>
                    <a:pt x="300" y="125"/>
                  </a:lnTo>
                  <a:lnTo>
                    <a:pt x="292" y="133"/>
                  </a:lnTo>
                  <a:lnTo>
                    <a:pt x="281" y="139"/>
                  </a:lnTo>
                  <a:lnTo>
                    <a:pt x="271" y="144"/>
                  </a:lnTo>
                  <a:lnTo>
                    <a:pt x="261" y="147"/>
                  </a:lnTo>
                  <a:lnTo>
                    <a:pt x="249" y="151"/>
                  </a:lnTo>
                  <a:lnTo>
                    <a:pt x="238" y="151"/>
                  </a:lnTo>
                  <a:lnTo>
                    <a:pt x="228" y="151"/>
                  </a:lnTo>
                  <a:lnTo>
                    <a:pt x="217" y="147"/>
                  </a:lnTo>
                  <a:lnTo>
                    <a:pt x="207" y="144"/>
                  </a:lnTo>
                  <a:lnTo>
                    <a:pt x="196" y="139"/>
                  </a:lnTo>
                  <a:lnTo>
                    <a:pt x="186" y="133"/>
                  </a:lnTo>
                  <a:lnTo>
                    <a:pt x="176" y="125"/>
                  </a:lnTo>
                  <a:lnTo>
                    <a:pt x="167" y="119"/>
                  </a:lnTo>
                  <a:lnTo>
                    <a:pt x="157" y="112"/>
                  </a:lnTo>
                  <a:lnTo>
                    <a:pt x="147" y="103"/>
                  </a:lnTo>
                  <a:lnTo>
                    <a:pt x="137" y="93"/>
                  </a:lnTo>
                  <a:lnTo>
                    <a:pt x="128" y="84"/>
                  </a:lnTo>
                  <a:lnTo>
                    <a:pt x="119" y="76"/>
                  </a:lnTo>
                  <a:lnTo>
                    <a:pt x="110" y="65"/>
                  </a:lnTo>
                  <a:lnTo>
                    <a:pt x="101" y="57"/>
                  </a:lnTo>
                  <a:lnTo>
                    <a:pt x="90" y="47"/>
                  </a:lnTo>
                  <a:lnTo>
                    <a:pt x="82" y="38"/>
                  </a:lnTo>
                  <a:lnTo>
                    <a:pt x="72" y="30"/>
                  </a:lnTo>
                  <a:lnTo>
                    <a:pt x="61" y="23"/>
                  </a:lnTo>
                  <a:lnTo>
                    <a:pt x="52" y="15"/>
                  </a:lnTo>
                  <a:lnTo>
                    <a:pt x="41" y="11"/>
                  </a:lnTo>
                  <a:lnTo>
                    <a:pt x="32" y="6"/>
                  </a:lnTo>
                  <a:lnTo>
                    <a:pt x="22" y="3"/>
                  </a:lnTo>
                  <a:lnTo>
                    <a:pt x="11" y="0"/>
                  </a:lnTo>
                  <a:lnTo>
                    <a:pt x="0" y="0"/>
                  </a:lnTo>
                  <a:lnTo>
                    <a:pt x="958" y="0"/>
                  </a:lnTo>
                </a:path>
              </a:pathLst>
            </a:cu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3124200" y="2841625"/>
              <a:ext cx="1247775" cy="173038"/>
            </a:xfrm>
            <a:custGeom>
              <a:avLst/>
              <a:gdLst>
                <a:gd name="T0" fmla="*/ 945 w 959"/>
                <a:gd name="T1" fmla="*/ 0 h 143"/>
                <a:gd name="T2" fmla="*/ 924 w 959"/>
                <a:gd name="T3" fmla="*/ 6 h 143"/>
                <a:gd name="T4" fmla="*/ 903 w 959"/>
                <a:gd name="T5" fmla="*/ 15 h 143"/>
                <a:gd name="T6" fmla="*/ 884 w 959"/>
                <a:gd name="T7" fmla="*/ 28 h 143"/>
                <a:gd name="T8" fmla="*/ 864 w 959"/>
                <a:gd name="T9" fmla="*/ 43 h 143"/>
                <a:gd name="T10" fmla="*/ 846 w 959"/>
                <a:gd name="T11" fmla="*/ 60 h 143"/>
                <a:gd name="T12" fmla="*/ 828 w 959"/>
                <a:gd name="T13" fmla="*/ 79 h 143"/>
                <a:gd name="T14" fmla="*/ 809 w 959"/>
                <a:gd name="T15" fmla="*/ 96 h 143"/>
                <a:gd name="T16" fmla="*/ 789 w 959"/>
                <a:gd name="T17" fmla="*/ 112 h 143"/>
                <a:gd name="T18" fmla="*/ 770 w 959"/>
                <a:gd name="T19" fmla="*/ 126 h 143"/>
                <a:gd name="T20" fmla="*/ 749 w 959"/>
                <a:gd name="T21" fmla="*/ 135 h 143"/>
                <a:gd name="T22" fmla="*/ 728 w 959"/>
                <a:gd name="T23" fmla="*/ 142 h 143"/>
                <a:gd name="T24" fmla="*/ 705 w 959"/>
                <a:gd name="T25" fmla="*/ 142 h 143"/>
                <a:gd name="T26" fmla="*/ 683 w 959"/>
                <a:gd name="T27" fmla="*/ 135 h 143"/>
                <a:gd name="T28" fmla="*/ 664 w 959"/>
                <a:gd name="T29" fmla="*/ 126 h 143"/>
                <a:gd name="T30" fmla="*/ 644 w 959"/>
                <a:gd name="T31" fmla="*/ 112 h 143"/>
                <a:gd name="T32" fmla="*/ 625 w 959"/>
                <a:gd name="T33" fmla="*/ 96 h 143"/>
                <a:gd name="T34" fmla="*/ 605 w 959"/>
                <a:gd name="T35" fmla="*/ 79 h 143"/>
                <a:gd name="T36" fmla="*/ 587 w 959"/>
                <a:gd name="T37" fmla="*/ 60 h 143"/>
                <a:gd name="T38" fmla="*/ 569 w 959"/>
                <a:gd name="T39" fmla="*/ 43 h 143"/>
                <a:gd name="T40" fmla="*/ 550 w 959"/>
                <a:gd name="T41" fmla="*/ 28 h 143"/>
                <a:gd name="T42" fmla="*/ 530 w 959"/>
                <a:gd name="T43" fmla="*/ 15 h 143"/>
                <a:gd name="T44" fmla="*/ 511 w 959"/>
                <a:gd name="T45" fmla="*/ 6 h 143"/>
                <a:gd name="T46" fmla="*/ 488 w 959"/>
                <a:gd name="T47" fmla="*/ 0 h 143"/>
                <a:gd name="T48" fmla="*/ 467 w 959"/>
                <a:gd name="T49" fmla="*/ 0 h 143"/>
                <a:gd name="T50" fmla="*/ 445 w 959"/>
                <a:gd name="T51" fmla="*/ 6 h 143"/>
                <a:gd name="T52" fmla="*/ 426 w 959"/>
                <a:gd name="T53" fmla="*/ 15 h 143"/>
                <a:gd name="T54" fmla="*/ 406 w 959"/>
                <a:gd name="T55" fmla="*/ 28 h 143"/>
                <a:gd name="T56" fmla="*/ 387 w 959"/>
                <a:gd name="T57" fmla="*/ 43 h 143"/>
                <a:gd name="T58" fmla="*/ 367 w 959"/>
                <a:gd name="T59" fmla="*/ 60 h 143"/>
                <a:gd name="T60" fmla="*/ 348 w 959"/>
                <a:gd name="T61" fmla="*/ 79 h 143"/>
                <a:gd name="T62" fmla="*/ 330 w 959"/>
                <a:gd name="T63" fmla="*/ 96 h 143"/>
                <a:gd name="T64" fmla="*/ 310 w 959"/>
                <a:gd name="T65" fmla="*/ 112 h 143"/>
                <a:gd name="T66" fmla="*/ 291 w 959"/>
                <a:gd name="T67" fmla="*/ 126 h 143"/>
                <a:gd name="T68" fmla="*/ 270 w 959"/>
                <a:gd name="T69" fmla="*/ 135 h 143"/>
                <a:gd name="T70" fmla="*/ 249 w 959"/>
                <a:gd name="T71" fmla="*/ 142 h 143"/>
                <a:gd name="T72" fmla="*/ 226 w 959"/>
                <a:gd name="T73" fmla="*/ 142 h 143"/>
                <a:gd name="T74" fmla="*/ 206 w 959"/>
                <a:gd name="T75" fmla="*/ 135 h 143"/>
                <a:gd name="T76" fmla="*/ 185 w 959"/>
                <a:gd name="T77" fmla="*/ 126 h 143"/>
                <a:gd name="T78" fmla="*/ 165 w 959"/>
                <a:gd name="T79" fmla="*/ 112 h 143"/>
                <a:gd name="T80" fmla="*/ 147 w 959"/>
                <a:gd name="T81" fmla="*/ 96 h 143"/>
                <a:gd name="T82" fmla="*/ 128 w 959"/>
                <a:gd name="T83" fmla="*/ 79 h 143"/>
                <a:gd name="T84" fmla="*/ 108 w 959"/>
                <a:gd name="T85" fmla="*/ 60 h 143"/>
                <a:gd name="T86" fmla="*/ 90 w 959"/>
                <a:gd name="T87" fmla="*/ 43 h 143"/>
                <a:gd name="T88" fmla="*/ 71 w 959"/>
                <a:gd name="T89" fmla="*/ 28 h 143"/>
                <a:gd name="T90" fmla="*/ 51 w 959"/>
                <a:gd name="T91" fmla="*/ 15 h 143"/>
                <a:gd name="T92" fmla="*/ 30 w 959"/>
                <a:gd name="T93" fmla="*/ 6 h 143"/>
                <a:gd name="T94" fmla="*/ 11 w 959"/>
                <a:gd name="T9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9" h="143">
                  <a:moveTo>
                    <a:pt x="958" y="0"/>
                  </a:moveTo>
                  <a:lnTo>
                    <a:pt x="945" y="0"/>
                  </a:lnTo>
                  <a:lnTo>
                    <a:pt x="934" y="1"/>
                  </a:lnTo>
                  <a:lnTo>
                    <a:pt x="924" y="6"/>
                  </a:lnTo>
                  <a:lnTo>
                    <a:pt x="914" y="9"/>
                  </a:lnTo>
                  <a:lnTo>
                    <a:pt x="903" y="15"/>
                  </a:lnTo>
                  <a:lnTo>
                    <a:pt x="895" y="21"/>
                  </a:lnTo>
                  <a:lnTo>
                    <a:pt x="884" y="28"/>
                  </a:lnTo>
                  <a:lnTo>
                    <a:pt x="874" y="35"/>
                  </a:lnTo>
                  <a:lnTo>
                    <a:pt x="864" y="43"/>
                  </a:lnTo>
                  <a:lnTo>
                    <a:pt x="854" y="51"/>
                  </a:lnTo>
                  <a:lnTo>
                    <a:pt x="846" y="60"/>
                  </a:lnTo>
                  <a:lnTo>
                    <a:pt x="836" y="70"/>
                  </a:lnTo>
                  <a:lnTo>
                    <a:pt x="828" y="79"/>
                  </a:lnTo>
                  <a:lnTo>
                    <a:pt x="818" y="87"/>
                  </a:lnTo>
                  <a:lnTo>
                    <a:pt x="809" y="96"/>
                  </a:lnTo>
                  <a:lnTo>
                    <a:pt x="799" y="104"/>
                  </a:lnTo>
                  <a:lnTo>
                    <a:pt x="789" y="112"/>
                  </a:lnTo>
                  <a:lnTo>
                    <a:pt x="779" y="120"/>
                  </a:lnTo>
                  <a:lnTo>
                    <a:pt x="770" y="126"/>
                  </a:lnTo>
                  <a:lnTo>
                    <a:pt x="760" y="132"/>
                  </a:lnTo>
                  <a:lnTo>
                    <a:pt x="749" y="135"/>
                  </a:lnTo>
                  <a:lnTo>
                    <a:pt x="737" y="138"/>
                  </a:lnTo>
                  <a:lnTo>
                    <a:pt x="728" y="142"/>
                  </a:lnTo>
                  <a:lnTo>
                    <a:pt x="717" y="142"/>
                  </a:lnTo>
                  <a:lnTo>
                    <a:pt x="705" y="142"/>
                  </a:lnTo>
                  <a:lnTo>
                    <a:pt x="694" y="138"/>
                  </a:lnTo>
                  <a:lnTo>
                    <a:pt x="683" y="135"/>
                  </a:lnTo>
                  <a:lnTo>
                    <a:pt x="673" y="132"/>
                  </a:lnTo>
                  <a:lnTo>
                    <a:pt x="664" y="126"/>
                  </a:lnTo>
                  <a:lnTo>
                    <a:pt x="654" y="120"/>
                  </a:lnTo>
                  <a:lnTo>
                    <a:pt x="644" y="112"/>
                  </a:lnTo>
                  <a:lnTo>
                    <a:pt x="634" y="104"/>
                  </a:lnTo>
                  <a:lnTo>
                    <a:pt x="625" y="96"/>
                  </a:lnTo>
                  <a:lnTo>
                    <a:pt x="615" y="87"/>
                  </a:lnTo>
                  <a:lnTo>
                    <a:pt x="605" y="79"/>
                  </a:lnTo>
                  <a:lnTo>
                    <a:pt x="597" y="70"/>
                  </a:lnTo>
                  <a:lnTo>
                    <a:pt x="587" y="60"/>
                  </a:lnTo>
                  <a:lnTo>
                    <a:pt x="577" y="51"/>
                  </a:lnTo>
                  <a:lnTo>
                    <a:pt x="569" y="43"/>
                  </a:lnTo>
                  <a:lnTo>
                    <a:pt x="558" y="35"/>
                  </a:lnTo>
                  <a:lnTo>
                    <a:pt x="550" y="28"/>
                  </a:lnTo>
                  <a:lnTo>
                    <a:pt x="538" y="21"/>
                  </a:lnTo>
                  <a:lnTo>
                    <a:pt x="530" y="15"/>
                  </a:lnTo>
                  <a:lnTo>
                    <a:pt x="519" y="9"/>
                  </a:lnTo>
                  <a:lnTo>
                    <a:pt x="511" y="6"/>
                  </a:lnTo>
                  <a:lnTo>
                    <a:pt x="499" y="1"/>
                  </a:lnTo>
                  <a:lnTo>
                    <a:pt x="488" y="0"/>
                  </a:lnTo>
                  <a:lnTo>
                    <a:pt x="477" y="0"/>
                  </a:lnTo>
                  <a:lnTo>
                    <a:pt x="467" y="0"/>
                  </a:lnTo>
                  <a:lnTo>
                    <a:pt x="456" y="1"/>
                  </a:lnTo>
                  <a:lnTo>
                    <a:pt x="445" y="6"/>
                  </a:lnTo>
                  <a:lnTo>
                    <a:pt x="435" y="9"/>
                  </a:lnTo>
                  <a:lnTo>
                    <a:pt x="426" y="15"/>
                  </a:lnTo>
                  <a:lnTo>
                    <a:pt x="414" y="21"/>
                  </a:lnTo>
                  <a:lnTo>
                    <a:pt x="406" y="28"/>
                  </a:lnTo>
                  <a:lnTo>
                    <a:pt x="395" y="35"/>
                  </a:lnTo>
                  <a:lnTo>
                    <a:pt x="387" y="43"/>
                  </a:lnTo>
                  <a:lnTo>
                    <a:pt x="377" y="51"/>
                  </a:lnTo>
                  <a:lnTo>
                    <a:pt x="367" y="60"/>
                  </a:lnTo>
                  <a:lnTo>
                    <a:pt x="357" y="70"/>
                  </a:lnTo>
                  <a:lnTo>
                    <a:pt x="348" y="79"/>
                  </a:lnTo>
                  <a:lnTo>
                    <a:pt x="339" y="87"/>
                  </a:lnTo>
                  <a:lnTo>
                    <a:pt x="330" y="96"/>
                  </a:lnTo>
                  <a:lnTo>
                    <a:pt x="320" y="104"/>
                  </a:lnTo>
                  <a:lnTo>
                    <a:pt x="310" y="112"/>
                  </a:lnTo>
                  <a:lnTo>
                    <a:pt x="300" y="120"/>
                  </a:lnTo>
                  <a:lnTo>
                    <a:pt x="291" y="126"/>
                  </a:lnTo>
                  <a:lnTo>
                    <a:pt x="281" y="132"/>
                  </a:lnTo>
                  <a:lnTo>
                    <a:pt x="270" y="135"/>
                  </a:lnTo>
                  <a:lnTo>
                    <a:pt x="260" y="138"/>
                  </a:lnTo>
                  <a:lnTo>
                    <a:pt x="249" y="142"/>
                  </a:lnTo>
                  <a:lnTo>
                    <a:pt x="238" y="142"/>
                  </a:lnTo>
                  <a:lnTo>
                    <a:pt x="226" y="142"/>
                  </a:lnTo>
                  <a:lnTo>
                    <a:pt x="215" y="138"/>
                  </a:lnTo>
                  <a:lnTo>
                    <a:pt x="206" y="135"/>
                  </a:lnTo>
                  <a:lnTo>
                    <a:pt x="194" y="132"/>
                  </a:lnTo>
                  <a:lnTo>
                    <a:pt x="185" y="126"/>
                  </a:lnTo>
                  <a:lnTo>
                    <a:pt x="175" y="120"/>
                  </a:lnTo>
                  <a:lnTo>
                    <a:pt x="165" y="112"/>
                  </a:lnTo>
                  <a:lnTo>
                    <a:pt x="155" y="104"/>
                  </a:lnTo>
                  <a:lnTo>
                    <a:pt x="147" y="96"/>
                  </a:lnTo>
                  <a:lnTo>
                    <a:pt x="136" y="87"/>
                  </a:lnTo>
                  <a:lnTo>
                    <a:pt x="128" y="79"/>
                  </a:lnTo>
                  <a:lnTo>
                    <a:pt x="118" y="70"/>
                  </a:lnTo>
                  <a:lnTo>
                    <a:pt x="108" y="60"/>
                  </a:lnTo>
                  <a:lnTo>
                    <a:pt x="100" y="51"/>
                  </a:lnTo>
                  <a:lnTo>
                    <a:pt x="90" y="43"/>
                  </a:lnTo>
                  <a:lnTo>
                    <a:pt x="80" y="35"/>
                  </a:lnTo>
                  <a:lnTo>
                    <a:pt x="71" y="28"/>
                  </a:lnTo>
                  <a:lnTo>
                    <a:pt x="61" y="21"/>
                  </a:lnTo>
                  <a:lnTo>
                    <a:pt x="51" y="15"/>
                  </a:lnTo>
                  <a:lnTo>
                    <a:pt x="41" y="9"/>
                  </a:lnTo>
                  <a:lnTo>
                    <a:pt x="30" y="6"/>
                  </a:lnTo>
                  <a:lnTo>
                    <a:pt x="20" y="1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1873250" y="3154363"/>
              <a:ext cx="1250950" cy="184150"/>
            </a:xfrm>
            <a:custGeom>
              <a:avLst/>
              <a:gdLst>
                <a:gd name="T0" fmla="*/ 11 w 960"/>
                <a:gd name="T1" fmla="*/ 150 h 151"/>
                <a:gd name="T2" fmla="*/ 32 w 960"/>
                <a:gd name="T3" fmla="*/ 143 h 151"/>
                <a:gd name="T4" fmla="*/ 52 w 960"/>
                <a:gd name="T5" fmla="*/ 132 h 151"/>
                <a:gd name="T6" fmla="*/ 72 w 960"/>
                <a:gd name="T7" fmla="*/ 119 h 151"/>
                <a:gd name="T8" fmla="*/ 91 w 960"/>
                <a:gd name="T9" fmla="*/ 102 h 151"/>
                <a:gd name="T10" fmla="*/ 109 w 960"/>
                <a:gd name="T11" fmla="*/ 84 h 151"/>
                <a:gd name="T12" fmla="*/ 129 w 960"/>
                <a:gd name="T13" fmla="*/ 65 h 151"/>
                <a:gd name="T14" fmla="*/ 148 w 960"/>
                <a:gd name="T15" fmla="*/ 47 h 151"/>
                <a:gd name="T16" fmla="*/ 168 w 960"/>
                <a:gd name="T17" fmla="*/ 30 h 151"/>
                <a:gd name="T18" fmla="*/ 187 w 960"/>
                <a:gd name="T19" fmla="*/ 15 h 151"/>
                <a:gd name="T20" fmla="*/ 208 w 960"/>
                <a:gd name="T21" fmla="*/ 6 h 151"/>
                <a:gd name="T22" fmla="*/ 228 w 960"/>
                <a:gd name="T23" fmla="*/ 0 h 151"/>
                <a:gd name="T24" fmla="*/ 250 w 960"/>
                <a:gd name="T25" fmla="*/ 0 h 151"/>
                <a:gd name="T26" fmla="*/ 272 w 960"/>
                <a:gd name="T27" fmla="*/ 6 h 151"/>
                <a:gd name="T28" fmla="*/ 293 w 960"/>
                <a:gd name="T29" fmla="*/ 15 h 151"/>
                <a:gd name="T30" fmla="*/ 313 w 960"/>
                <a:gd name="T31" fmla="*/ 30 h 151"/>
                <a:gd name="T32" fmla="*/ 331 w 960"/>
                <a:gd name="T33" fmla="*/ 47 h 151"/>
                <a:gd name="T34" fmla="*/ 350 w 960"/>
                <a:gd name="T35" fmla="*/ 65 h 151"/>
                <a:gd name="T36" fmla="*/ 368 w 960"/>
                <a:gd name="T37" fmla="*/ 84 h 151"/>
                <a:gd name="T38" fmla="*/ 388 w 960"/>
                <a:gd name="T39" fmla="*/ 102 h 151"/>
                <a:gd name="T40" fmla="*/ 407 w 960"/>
                <a:gd name="T41" fmla="*/ 119 h 151"/>
                <a:gd name="T42" fmla="*/ 427 w 960"/>
                <a:gd name="T43" fmla="*/ 132 h 151"/>
                <a:gd name="T44" fmla="*/ 448 w 960"/>
                <a:gd name="T45" fmla="*/ 143 h 151"/>
                <a:gd name="T46" fmla="*/ 469 w 960"/>
                <a:gd name="T47" fmla="*/ 150 h 151"/>
                <a:gd name="T48" fmla="*/ 491 w 960"/>
                <a:gd name="T49" fmla="*/ 150 h 151"/>
                <a:gd name="T50" fmla="*/ 513 w 960"/>
                <a:gd name="T51" fmla="*/ 143 h 151"/>
                <a:gd name="T52" fmla="*/ 533 w 960"/>
                <a:gd name="T53" fmla="*/ 132 h 151"/>
                <a:gd name="T54" fmla="*/ 552 w 960"/>
                <a:gd name="T55" fmla="*/ 119 h 151"/>
                <a:gd name="T56" fmla="*/ 572 w 960"/>
                <a:gd name="T57" fmla="*/ 102 h 151"/>
                <a:gd name="T58" fmla="*/ 590 w 960"/>
                <a:gd name="T59" fmla="*/ 84 h 151"/>
                <a:gd name="T60" fmla="*/ 608 w 960"/>
                <a:gd name="T61" fmla="*/ 65 h 151"/>
                <a:gd name="T62" fmla="*/ 626 w 960"/>
                <a:gd name="T63" fmla="*/ 47 h 151"/>
                <a:gd name="T64" fmla="*/ 645 w 960"/>
                <a:gd name="T65" fmla="*/ 30 h 151"/>
                <a:gd name="T66" fmla="*/ 665 w 960"/>
                <a:gd name="T67" fmla="*/ 15 h 151"/>
                <a:gd name="T68" fmla="*/ 686 w 960"/>
                <a:gd name="T69" fmla="*/ 6 h 151"/>
                <a:gd name="T70" fmla="*/ 708 w 960"/>
                <a:gd name="T71" fmla="*/ 0 h 151"/>
                <a:gd name="T72" fmla="*/ 729 w 960"/>
                <a:gd name="T73" fmla="*/ 0 h 151"/>
                <a:gd name="T74" fmla="*/ 750 w 960"/>
                <a:gd name="T75" fmla="*/ 6 h 151"/>
                <a:gd name="T76" fmla="*/ 771 w 960"/>
                <a:gd name="T77" fmla="*/ 15 h 151"/>
                <a:gd name="T78" fmla="*/ 790 w 960"/>
                <a:gd name="T79" fmla="*/ 30 h 151"/>
                <a:gd name="T80" fmla="*/ 810 w 960"/>
                <a:gd name="T81" fmla="*/ 47 h 151"/>
                <a:gd name="T82" fmla="*/ 829 w 960"/>
                <a:gd name="T83" fmla="*/ 65 h 151"/>
                <a:gd name="T84" fmla="*/ 849 w 960"/>
                <a:gd name="T85" fmla="*/ 84 h 151"/>
                <a:gd name="T86" fmla="*/ 867 w 960"/>
                <a:gd name="T87" fmla="*/ 102 h 151"/>
                <a:gd name="T88" fmla="*/ 886 w 960"/>
                <a:gd name="T89" fmla="*/ 119 h 151"/>
                <a:gd name="T90" fmla="*/ 906 w 960"/>
                <a:gd name="T91" fmla="*/ 132 h 151"/>
                <a:gd name="T92" fmla="*/ 926 w 960"/>
                <a:gd name="T93" fmla="*/ 143 h 151"/>
                <a:gd name="T94" fmla="*/ 946 w 960"/>
                <a:gd name="T95" fmla="*/ 150 h 151"/>
                <a:gd name="T96" fmla="*/ 0 w 960"/>
                <a:gd name="T9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0" h="151">
                  <a:moveTo>
                    <a:pt x="0" y="150"/>
                  </a:moveTo>
                  <a:lnTo>
                    <a:pt x="11" y="150"/>
                  </a:lnTo>
                  <a:lnTo>
                    <a:pt x="22" y="146"/>
                  </a:lnTo>
                  <a:lnTo>
                    <a:pt x="32" y="143"/>
                  </a:lnTo>
                  <a:lnTo>
                    <a:pt x="43" y="140"/>
                  </a:lnTo>
                  <a:lnTo>
                    <a:pt x="52" y="132"/>
                  </a:lnTo>
                  <a:lnTo>
                    <a:pt x="62" y="126"/>
                  </a:lnTo>
                  <a:lnTo>
                    <a:pt x="72" y="119"/>
                  </a:lnTo>
                  <a:lnTo>
                    <a:pt x="82" y="111"/>
                  </a:lnTo>
                  <a:lnTo>
                    <a:pt x="91" y="102"/>
                  </a:lnTo>
                  <a:lnTo>
                    <a:pt x="101" y="94"/>
                  </a:lnTo>
                  <a:lnTo>
                    <a:pt x="109" y="84"/>
                  </a:lnTo>
                  <a:lnTo>
                    <a:pt x="119" y="75"/>
                  </a:lnTo>
                  <a:lnTo>
                    <a:pt x="129" y="65"/>
                  </a:lnTo>
                  <a:lnTo>
                    <a:pt x="139" y="57"/>
                  </a:lnTo>
                  <a:lnTo>
                    <a:pt x="148" y="47"/>
                  </a:lnTo>
                  <a:lnTo>
                    <a:pt x="157" y="38"/>
                  </a:lnTo>
                  <a:lnTo>
                    <a:pt x="168" y="30"/>
                  </a:lnTo>
                  <a:lnTo>
                    <a:pt x="176" y="23"/>
                  </a:lnTo>
                  <a:lnTo>
                    <a:pt x="187" y="15"/>
                  </a:lnTo>
                  <a:lnTo>
                    <a:pt x="196" y="9"/>
                  </a:lnTo>
                  <a:lnTo>
                    <a:pt x="208" y="6"/>
                  </a:lnTo>
                  <a:lnTo>
                    <a:pt x="218" y="3"/>
                  </a:lnTo>
                  <a:lnTo>
                    <a:pt x="228" y="0"/>
                  </a:lnTo>
                  <a:lnTo>
                    <a:pt x="239" y="0"/>
                  </a:lnTo>
                  <a:lnTo>
                    <a:pt x="250" y="0"/>
                  </a:lnTo>
                  <a:lnTo>
                    <a:pt x="263" y="3"/>
                  </a:lnTo>
                  <a:lnTo>
                    <a:pt x="272" y="6"/>
                  </a:lnTo>
                  <a:lnTo>
                    <a:pt x="282" y="9"/>
                  </a:lnTo>
                  <a:lnTo>
                    <a:pt x="293" y="15"/>
                  </a:lnTo>
                  <a:lnTo>
                    <a:pt x="302" y="23"/>
                  </a:lnTo>
                  <a:lnTo>
                    <a:pt x="313" y="30"/>
                  </a:lnTo>
                  <a:lnTo>
                    <a:pt x="321" y="38"/>
                  </a:lnTo>
                  <a:lnTo>
                    <a:pt x="331" y="47"/>
                  </a:lnTo>
                  <a:lnTo>
                    <a:pt x="341" y="57"/>
                  </a:lnTo>
                  <a:lnTo>
                    <a:pt x="350" y="65"/>
                  </a:lnTo>
                  <a:lnTo>
                    <a:pt x="360" y="75"/>
                  </a:lnTo>
                  <a:lnTo>
                    <a:pt x="368" y="84"/>
                  </a:lnTo>
                  <a:lnTo>
                    <a:pt x="378" y="94"/>
                  </a:lnTo>
                  <a:lnTo>
                    <a:pt x="388" y="102"/>
                  </a:lnTo>
                  <a:lnTo>
                    <a:pt x="398" y="111"/>
                  </a:lnTo>
                  <a:lnTo>
                    <a:pt x="407" y="119"/>
                  </a:lnTo>
                  <a:lnTo>
                    <a:pt x="417" y="126"/>
                  </a:lnTo>
                  <a:lnTo>
                    <a:pt x="427" y="132"/>
                  </a:lnTo>
                  <a:lnTo>
                    <a:pt x="437" y="140"/>
                  </a:lnTo>
                  <a:lnTo>
                    <a:pt x="448" y="143"/>
                  </a:lnTo>
                  <a:lnTo>
                    <a:pt x="459" y="146"/>
                  </a:lnTo>
                  <a:lnTo>
                    <a:pt x="469" y="150"/>
                  </a:lnTo>
                  <a:lnTo>
                    <a:pt x="480" y="150"/>
                  </a:lnTo>
                  <a:lnTo>
                    <a:pt x="491" y="150"/>
                  </a:lnTo>
                  <a:lnTo>
                    <a:pt x="501" y="146"/>
                  </a:lnTo>
                  <a:lnTo>
                    <a:pt x="513" y="143"/>
                  </a:lnTo>
                  <a:lnTo>
                    <a:pt x="523" y="140"/>
                  </a:lnTo>
                  <a:lnTo>
                    <a:pt x="533" y="132"/>
                  </a:lnTo>
                  <a:lnTo>
                    <a:pt x="542" y="126"/>
                  </a:lnTo>
                  <a:lnTo>
                    <a:pt x="552" y="119"/>
                  </a:lnTo>
                  <a:lnTo>
                    <a:pt x="562" y="111"/>
                  </a:lnTo>
                  <a:lnTo>
                    <a:pt x="572" y="102"/>
                  </a:lnTo>
                  <a:lnTo>
                    <a:pt x="580" y="94"/>
                  </a:lnTo>
                  <a:lnTo>
                    <a:pt x="590" y="84"/>
                  </a:lnTo>
                  <a:lnTo>
                    <a:pt x="598" y="75"/>
                  </a:lnTo>
                  <a:lnTo>
                    <a:pt x="608" y="65"/>
                  </a:lnTo>
                  <a:lnTo>
                    <a:pt x="617" y="57"/>
                  </a:lnTo>
                  <a:lnTo>
                    <a:pt x="626" y="47"/>
                  </a:lnTo>
                  <a:lnTo>
                    <a:pt x="637" y="38"/>
                  </a:lnTo>
                  <a:lnTo>
                    <a:pt x="645" y="30"/>
                  </a:lnTo>
                  <a:lnTo>
                    <a:pt x="656" y="23"/>
                  </a:lnTo>
                  <a:lnTo>
                    <a:pt x="665" y="15"/>
                  </a:lnTo>
                  <a:lnTo>
                    <a:pt x="676" y="9"/>
                  </a:lnTo>
                  <a:lnTo>
                    <a:pt x="686" y="6"/>
                  </a:lnTo>
                  <a:lnTo>
                    <a:pt x="695" y="3"/>
                  </a:lnTo>
                  <a:lnTo>
                    <a:pt x="708" y="0"/>
                  </a:lnTo>
                  <a:lnTo>
                    <a:pt x="719" y="0"/>
                  </a:lnTo>
                  <a:lnTo>
                    <a:pt x="729" y="0"/>
                  </a:lnTo>
                  <a:lnTo>
                    <a:pt x="740" y="3"/>
                  </a:lnTo>
                  <a:lnTo>
                    <a:pt x="750" y="6"/>
                  </a:lnTo>
                  <a:lnTo>
                    <a:pt x="761" y="9"/>
                  </a:lnTo>
                  <a:lnTo>
                    <a:pt x="771" y="15"/>
                  </a:lnTo>
                  <a:lnTo>
                    <a:pt x="782" y="23"/>
                  </a:lnTo>
                  <a:lnTo>
                    <a:pt x="790" y="30"/>
                  </a:lnTo>
                  <a:lnTo>
                    <a:pt x="801" y="38"/>
                  </a:lnTo>
                  <a:lnTo>
                    <a:pt x="810" y="47"/>
                  </a:lnTo>
                  <a:lnTo>
                    <a:pt x="819" y="57"/>
                  </a:lnTo>
                  <a:lnTo>
                    <a:pt x="829" y="65"/>
                  </a:lnTo>
                  <a:lnTo>
                    <a:pt x="839" y="75"/>
                  </a:lnTo>
                  <a:lnTo>
                    <a:pt x="849" y="84"/>
                  </a:lnTo>
                  <a:lnTo>
                    <a:pt x="857" y="94"/>
                  </a:lnTo>
                  <a:lnTo>
                    <a:pt x="867" y="102"/>
                  </a:lnTo>
                  <a:lnTo>
                    <a:pt x="875" y="111"/>
                  </a:lnTo>
                  <a:lnTo>
                    <a:pt x="886" y="119"/>
                  </a:lnTo>
                  <a:lnTo>
                    <a:pt x="896" y="126"/>
                  </a:lnTo>
                  <a:lnTo>
                    <a:pt x="906" y="132"/>
                  </a:lnTo>
                  <a:lnTo>
                    <a:pt x="915" y="140"/>
                  </a:lnTo>
                  <a:lnTo>
                    <a:pt x="926" y="143"/>
                  </a:lnTo>
                  <a:lnTo>
                    <a:pt x="936" y="146"/>
                  </a:lnTo>
                  <a:lnTo>
                    <a:pt x="946" y="150"/>
                  </a:lnTo>
                  <a:lnTo>
                    <a:pt x="959" y="150"/>
                  </a:lnTo>
                  <a:lnTo>
                    <a:pt x="0" y="150"/>
                  </a:lnTo>
                </a:path>
              </a:pathLst>
            </a:cu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1858963" y="3335338"/>
              <a:ext cx="1249362" cy="176212"/>
            </a:xfrm>
            <a:custGeom>
              <a:avLst/>
              <a:gdLst>
                <a:gd name="T0" fmla="*/ 947 w 961"/>
                <a:gd name="T1" fmla="*/ 0 h 148"/>
                <a:gd name="T2" fmla="*/ 927 w 961"/>
                <a:gd name="T3" fmla="*/ 6 h 148"/>
                <a:gd name="T4" fmla="*/ 907 w 961"/>
                <a:gd name="T5" fmla="*/ 15 h 148"/>
                <a:gd name="T6" fmla="*/ 887 w 961"/>
                <a:gd name="T7" fmla="*/ 30 h 148"/>
                <a:gd name="T8" fmla="*/ 868 w 961"/>
                <a:gd name="T9" fmla="*/ 46 h 148"/>
                <a:gd name="T10" fmla="*/ 849 w 961"/>
                <a:gd name="T11" fmla="*/ 63 h 148"/>
                <a:gd name="T12" fmla="*/ 830 w 961"/>
                <a:gd name="T13" fmla="*/ 83 h 148"/>
                <a:gd name="T14" fmla="*/ 810 w 961"/>
                <a:gd name="T15" fmla="*/ 99 h 148"/>
                <a:gd name="T16" fmla="*/ 792 w 961"/>
                <a:gd name="T17" fmla="*/ 116 h 148"/>
                <a:gd name="T18" fmla="*/ 773 w 961"/>
                <a:gd name="T19" fmla="*/ 131 h 148"/>
                <a:gd name="T20" fmla="*/ 752 w 961"/>
                <a:gd name="T21" fmla="*/ 140 h 148"/>
                <a:gd name="T22" fmla="*/ 731 w 961"/>
                <a:gd name="T23" fmla="*/ 147 h 148"/>
                <a:gd name="T24" fmla="*/ 709 w 961"/>
                <a:gd name="T25" fmla="*/ 147 h 148"/>
                <a:gd name="T26" fmla="*/ 688 w 961"/>
                <a:gd name="T27" fmla="*/ 140 h 148"/>
                <a:gd name="T28" fmla="*/ 667 w 961"/>
                <a:gd name="T29" fmla="*/ 131 h 148"/>
                <a:gd name="T30" fmla="*/ 646 w 961"/>
                <a:gd name="T31" fmla="*/ 116 h 148"/>
                <a:gd name="T32" fmla="*/ 628 w 961"/>
                <a:gd name="T33" fmla="*/ 99 h 148"/>
                <a:gd name="T34" fmla="*/ 610 w 961"/>
                <a:gd name="T35" fmla="*/ 83 h 148"/>
                <a:gd name="T36" fmla="*/ 590 w 961"/>
                <a:gd name="T37" fmla="*/ 63 h 148"/>
                <a:gd name="T38" fmla="*/ 572 w 961"/>
                <a:gd name="T39" fmla="*/ 46 h 148"/>
                <a:gd name="T40" fmla="*/ 553 w 961"/>
                <a:gd name="T41" fmla="*/ 30 h 148"/>
                <a:gd name="T42" fmla="*/ 533 w 961"/>
                <a:gd name="T43" fmla="*/ 15 h 148"/>
                <a:gd name="T44" fmla="*/ 514 w 961"/>
                <a:gd name="T45" fmla="*/ 6 h 148"/>
                <a:gd name="T46" fmla="*/ 491 w 961"/>
                <a:gd name="T47" fmla="*/ 0 h 148"/>
                <a:gd name="T48" fmla="*/ 469 w 961"/>
                <a:gd name="T49" fmla="*/ 0 h 148"/>
                <a:gd name="T50" fmla="*/ 448 w 961"/>
                <a:gd name="T51" fmla="*/ 6 h 148"/>
                <a:gd name="T52" fmla="*/ 427 w 961"/>
                <a:gd name="T53" fmla="*/ 15 h 148"/>
                <a:gd name="T54" fmla="*/ 408 w 961"/>
                <a:gd name="T55" fmla="*/ 30 h 148"/>
                <a:gd name="T56" fmla="*/ 388 w 961"/>
                <a:gd name="T57" fmla="*/ 46 h 148"/>
                <a:gd name="T58" fmla="*/ 370 w 961"/>
                <a:gd name="T59" fmla="*/ 63 h 148"/>
                <a:gd name="T60" fmla="*/ 351 w 961"/>
                <a:gd name="T61" fmla="*/ 83 h 148"/>
                <a:gd name="T62" fmla="*/ 333 w 961"/>
                <a:gd name="T63" fmla="*/ 99 h 148"/>
                <a:gd name="T64" fmla="*/ 313 w 961"/>
                <a:gd name="T65" fmla="*/ 116 h 148"/>
                <a:gd name="T66" fmla="*/ 293 w 961"/>
                <a:gd name="T67" fmla="*/ 131 h 148"/>
                <a:gd name="T68" fmla="*/ 273 w 961"/>
                <a:gd name="T69" fmla="*/ 140 h 148"/>
                <a:gd name="T70" fmla="*/ 252 w 961"/>
                <a:gd name="T71" fmla="*/ 147 h 148"/>
                <a:gd name="T72" fmla="*/ 229 w 961"/>
                <a:gd name="T73" fmla="*/ 147 h 148"/>
                <a:gd name="T74" fmla="*/ 208 w 961"/>
                <a:gd name="T75" fmla="*/ 140 h 148"/>
                <a:gd name="T76" fmla="*/ 188 w 961"/>
                <a:gd name="T77" fmla="*/ 131 h 148"/>
                <a:gd name="T78" fmla="*/ 168 w 961"/>
                <a:gd name="T79" fmla="*/ 116 h 148"/>
                <a:gd name="T80" fmla="*/ 149 w 961"/>
                <a:gd name="T81" fmla="*/ 99 h 148"/>
                <a:gd name="T82" fmla="*/ 129 w 961"/>
                <a:gd name="T83" fmla="*/ 83 h 148"/>
                <a:gd name="T84" fmla="*/ 111 w 961"/>
                <a:gd name="T85" fmla="*/ 63 h 148"/>
                <a:gd name="T86" fmla="*/ 91 w 961"/>
                <a:gd name="T87" fmla="*/ 46 h 148"/>
                <a:gd name="T88" fmla="*/ 73 w 961"/>
                <a:gd name="T89" fmla="*/ 30 h 148"/>
                <a:gd name="T90" fmla="*/ 52 w 961"/>
                <a:gd name="T91" fmla="*/ 15 h 148"/>
                <a:gd name="T92" fmla="*/ 32 w 961"/>
                <a:gd name="T93" fmla="*/ 6 h 148"/>
                <a:gd name="T94" fmla="*/ 12 w 961"/>
                <a:gd name="T95" fmla="*/ 0 h 148"/>
                <a:gd name="T96" fmla="*/ 960 w 961"/>
                <a:gd name="T9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1" h="148">
                  <a:moveTo>
                    <a:pt x="960" y="0"/>
                  </a:moveTo>
                  <a:lnTo>
                    <a:pt x="947" y="0"/>
                  </a:lnTo>
                  <a:lnTo>
                    <a:pt x="937" y="1"/>
                  </a:lnTo>
                  <a:lnTo>
                    <a:pt x="927" y="6"/>
                  </a:lnTo>
                  <a:lnTo>
                    <a:pt x="916" y="9"/>
                  </a:lnTo>
                  <a:lnTo>
                    <a:pt x="907" y="15"/>
                  </a:lnTo>
                  <a:lnTo>
                    <a:pt x="897" y="22"/>
                  </a:lnTo>
                  <a:lnTo>
                    <a:pt x="887" y="30"/>
                  </a:lnTo>
                  <a:lnTo>
                    <a:pt x="876" y="38"/>
                  </a:lnTo>
                  <a:lnTo>
                    <a:pt x="868" y="46"/>
                  </a:lnTo>
                  <a:lnTo>
                    <a:pt x="858" y="55"/>
                  </a:lnTo>
                  <a:lnTo>
                    <a:pt x="849" y="63"/>
                  </a:lnTo>
                  <a:lnTo>
                    <a:pt x="840" y="73"/>
                  </a:lnTo>
                  <a:lnTo>
                    <a:pt x="830" y="83"/>
                  </a:lnTo>
                  <a:lnTo>
                    <a:pt x="820" y="91"/>
                  </a:lnTo>
                  <a:lnTo>
                    <a:pt x="810" y="99"/>
                  </a:lnTo>
                  <a:lnTo>
                    <a:pt x="802" y="108"/>
                  </a:lnTo>
                  <a:lnTo>
                    <a:pt x="792" y="116"/>
                  </a:lnTo>
                  <a:lnTo>
                    <a:pt x="783" y="124"/>
                  </a:lnTo>
                  <a:lnTo>
                    <a:pt x="773" y="131"/>
                  </a:lnTo>
                  <a:lnTo>
                    <a:pt x="763" y="137"/>
                  </a:lnTo>
                  <a:lnTo>
                    <a:pt x="752" y="140"/>
                  </a:lnTo>
                  <a:lnTo>
                    <a:pt x="742" y="143"/>
                  </a:lnTo>
                  <a:lnTo>
                    <a:pt x="731" y="147"/>
                  </a:lnTo>
                  <a:lnTo>
                    <a:pt x="720" y="147"/>
                  </a:lnTo>
                  <a:lnTo>
                    <a:pt x="709" y="147"/>
                  </a:lnTo>
                  <a:lnTo>
                    <a:pt x="698" y="143"/>
                  </a:lnTo>
                  <a:lnTo>
                    <a:pt x="688" y="140"/>
                  </a:lnTo>
                  <a:lnTo>
                    <a:pt x="677" y="137"/>
                  </a:lnTo>
                  <a:lnTo>
                    <a:pt x="667" y="131"/>
                  </a:lnTo>
                  <a:lnTo>
                    <a:pt x="657" y="124"/>
                  </a:lnTo>
                  <a:lnTo>
                    <a:pt x="646" y="116"/>
                  </a:lnTo>
                  <a:lnTo>
                    <a:pt x="638" y="108"/>
                  </a:lnTo>
                  <a:lnTo>
                    <a:pt x="628" y="99"/>
                  </a:lnTo>
                  <a:lnTo>
                    <a:pt x="618" y="91"/>
                  </a:lnTo>
                  <a:lnTo>
                    <a:pt x="610" y="83"/>
                  </a:lnTo>
                  <a:lnTo>
                    <a:pt x="599" y="73"/>
                  </a:lnTo>
                  <a:lnTo>
                    <a:pt x="590" y="63"/>
                  </a:lnTo>
                  <a:lnTo>
                    <a:pt x="582" y="55"/>
                  </a:lnTo>
                  <a:lnTo>
                    <a:pt x="572" y="46"/>
                  </a:lnTo>
                  <a:lnTo>
                    <a:pt x="562" y="38"/>
                  </a:lnTo>
                  <a:lnTo>
                    <a:pt x="553" y="30"/>
                  </a:lnTo>
                  <a:lnTo>
                    <a:pt x="543" y="22"/>
                  </a:lnTo>
                  <a:lnTo>
                    <a:pt x="533" y="15"/>
                  </a:lnTo>
                  <a:lnTo>
                    <a:pt x="523" y="9"/>
                  </a:lnTo>
                  <a:lnTo>
                    <a:pt x="514" y="6"/>
                  </a:lnTo>
                  <a:lnTo>
                    <a:pt x="502" y="1"/>
                  </a:lnTo>
                  <a:lnTo>
                    <a:pt x="491" y="0"/>
                  </a:lnTo>
                  <a:lnTo>
                    <a:pt x="480" y="0"/>
                  </a:lnTo>
                  <a:lnTo>
                    <a:pt x="469" y="0"/>
                  </a:lnTo>
                  <a:lnTo>
                    <a:pt x="459" y="1"/>
                  </a:lnTo>
                  <a:lnTo>
                    <a:pt x="448" y="6"/>
                  </a:lnTo>
                  <a:lnTo>
                    <a:pt x="438" y="9"/>
                  </a:lnTo>
                  <a:lnTo>
                    <a:pt x="427" y="15"/>
                  </a:lnTo>
                  <a:lnTo>
                    <a:pt x="417" y="22"/>
                  </a:lnTo>
                  <a:lnTo>
                    <a:pt x="408" y="30"/>
                  </a:lnTo>
                  <a:lnTo>
                    <a:pt x="398" y="38"/>
                  </a:lnTo>
                  <a:lnTo>
                    <a:pt x="388" y="46"/>
                  </a:lnTo>
                  <a:lnTo>
                    <a:pt x="380" y="55"/>
                  </a:lnTo>
                  <a:lnTo>
                    <a:pt x="370" y="63"/>
                  </a:lnTo>
                  <a:lnTo>
                    <a:pt x="360" y="73"/>
                  </a:lnTo>
                  <a:lnTo>
                    <a:pt x="351" y="83"/>
                  </a:lnTo>
                  <a:lnTo>
                    <a:pt x="341" y="91"/>
                  </a:lnTo>
                  <a:lnTo>
                    <a:pt x="333" y="99"/>
                  </a:lnTo>
                  <a:lnTo>
                    <a:pt x="323" y="108"/>
                  </a:lnTo>
                  <a:lnTo>
                    <a:pt x="313" y="116"/>
                  </a:lnTo>
                  <a:lnTo>
                    <a:pt x="303" y="124"/>
                  </a:lnTo>
                  <a:lnTo>
                    <a:pt x="293" y="131"/>
                  </a:lnTo>
                  <a:lnTo>
                    <a:pt x="282" y="137"/>
                  </a:lnTo>
                  <a:lnTo>
                    <a:pt x="273" y="140"/>
                  </a:lnTo>
                  <a:lnTo>
                    <a:pt x="263" y="143"/>
                  </a:lnTo>
                  <a:lnTo>
                    <a:pt x="252" y="147"/>
                  </a:lnTo>
                  <a:lnTo>
                    <a:pt x="241" y="147"/>
                  </a:lnTo>
                  <a:lnTo>
                    <a:pt x="229" y="147"/>
                  </a:lnTo>
                  <a:lnTo>
                    <a:pt x="220" y="143"/>
                  </a:lnTo>
                  <a:lnTo>
                    <a:pt x="208" y="140"/>
                  </a:lnTo>
                  <a:lnTo>
                    <a:pt x="197" y="137"/>
                  </a:lnTo>
                  <a:lnTo>
                    <a:pt x="188" y="131"/>
                  </a:lnTo>
                  <a:lnTo>
                    <a:pt x="178" y="124"/>
                  </a:lnTo>
                  <a:lnTo>
                    <a:pt x="168" y="116"/>
                  </a:lnTo>
                  <a:lnTo>
                    <a:pt x="158" y="108"/>
                  </a:lnTo>
                  <a:lnTo>
                    <a:pt x="149" y="99"/>
                  </a:lnTo>
                  <a:lnTo>
                    <a:pt x="139" y="91"/>
                  </a:lnTo>
                  <a:lnTo>
                    <a:pt x="129" y="83"/>
                  </a:lnTo>
                  <a:lnTo>
                    <a:pt x="121" y="73"/>
                  </a:lnTo>
                  <a:lnTo>
                    <a:pt x="111" y="63"/>
                  </a:lnTo>
                  <a:lnTo>
                    <a:pt x="103" y="55"/>
                  </a:lnTo>
                  <a:lnTo>
                    <a:pt x="91" y="46"/>
                  </a:lnTo>
                  <a:lnTo>
                    <a:pt x="83" y="38"/>
                  </a:lnTo>
                  <a:lnTo>
                    <a:pt x="73" y="30"/>
                  </a:lnTo>
                  <a:lnTo>
                    <a:pt x="62" y="22"/>
                  </a:lnTo>
                  <a:lnTo>
                    <a:pt x="52" y="15"/>
                  </a:lnTo>
                  <a:lnTo>
                    <a:pt x="43" y="9"/>
                  </a:lnTo>
                  <a:lnTo>
                    <a:pt x="32" y="6"/>
                  </a:lnTo>
                  <a:lnTo>
                    <a:pt x="22" y="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960" y="0"/>
                  </a:lnTo>
                </a:path>
              </a:pathLst>
            </a:cu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3124200" y="3154363"/>
              <a:ext cx="1246188" cy="184150"/>
            </a:xfrm>
            <a:custGeom>
              <a:avLst/>
              <a:gdLst>
                <a:gd name="T0" fmla="*/ 11 w 959"/>
                <a:gd name="T1" fmla="*/ 150 h 151"/>
                <a:gd name="T2" fmla="*/ 32 w 959"/>
                <a:gd name="T3" fmla="*/ 143 h 151"/>
                <a:gd name="T4" fmla="*/ 52 w 959"/>
                <a:gd name="T5" fmla="*/ 132 h 151"/>
                <a:gd name="T6" fmla="*/ 72 w 959"/>
                <a:gd name="T7" fmla="*/ 119 h 151"/>
                <a:gd name="T8" fmla="*/ 90 w 959"/>
                <a:gd name="T9" fmla="*/ 102 h 151"/>
                <a:gd name="T10" fmla="*/ 110 w 959"/>
                <a:gd name="T11" fmla="*/ 84 h 151"/>
                <a:gd name="T12" fmla="*/ 128 w 959"/>
                <a:gd name="T13" fmla="*/ 65 h 151"/>
                <a:gd name="T14" fmla="*/ 147 w 959"/>
                <a:gd name="T15" fmla="*/ 47 h 151"/>
                <a:gd name="T16" fmla="*/ 167 w 959"/>
                <a:gd name="T17" fmla="*/ 30 h 151"/>
                <a:gd name="T18" fmla="*/ 186 w 959"/>
                <a:gd name="T19" fmla="*/ 15 h 151"/>
                <a:gd name="T20" fmla="*/ 207 w 959"/>
                <a:gd name="T21" fmla="*/ 6 h 151"/>
                <a:gd name="T22" fmla="*/ 226 w 959"/>
                <a:gd name="T23" fmla="*/ 0 h 151"/>
                <a:gd name="T24" fmla="*/ 249 w 959"/>
                <a:gd name="T25" fmla="*/ 0 h 151"/>
                <a:gd name="T26" fmla="*/ 271 w 959"/>
                <a:gd name="T27" fmla="*/ 6 h 151"/>
                <a:gd name="T28" fmla="*/ 292 w 959"/>
                <a:gd name="T29" fmla="*/ 15 h 151"/>
                <a:gd name="T30" fmla="*/ 311 w 959"/>
                <a:gd name="T31" fmla="*/ 30 h 151"/>
                <a:gd name="T32" fmla="*/ 331 w 959"/>
                <a:gd name="T33" fmla="*/ 47 h 151"/>
                <a:gd name="T34" fmla="*/ 349 w 959"/>
                <a:gd name="T35" fmla="*/ 65 h 151"/>
                <a:gd name="T36" fmla="*/ 367 w 959"/>
                <a:gd name="T37" fmla="*/ 84 h 151"/>
                <a:gd name="T38" fmla="*/ 387 w 959"/>
                <a:gd name="T39" fmla="*/ 102 h 151"/>
                <a:gd name="T40" fmla="*/ 406 w 959"/>
                <a:gd name="T41" fmla="*/ 119 h 151"/>
                <a:gd name="T42" fmla="*/ 426 w 959"/>
                <a:gd name="T43" fmla="*/ 132 h 151"/>
                <a:gd name="T44" fmla="*/ 445 w 959"/>
                <a:gd name="T45" fmla="*/ 143 h 151"/>
                <a:gd name="T46" fmla="*/ 467 w 959"/>
                <a:gd name="T47" fmla="*/ 150 h 151"/>
                <a:gd name="T48" fmla="*/ 490 w 959"/>
                <a:gd name="T49" fmla="*/ 150 h 151"/>
                <a:gd name="T50" fmla="*/ 511 w 959"/>
                <a:gd name="T51" fmla="*/ 143 h 151"/>
                <a:gd name="T52" fmla="*/ 530 w 959"/>
                <a:gd name="T53" fmla="*/ 132 h 151"/>
                <a:gd name="T54" fmla="*/ 550 w 959"/>
                <a:gd name="T55" fmla="*/ 119 h 151"/>
                <a:gd name="T56" fmla="*/ 569 w 959"/>
                <a:gd name="T57" fmla="*/ 102 h 151"/>
                <a:gd name="T58" fmla="*/ 589 w 959"/>
                <a:gd name="T59" fmla="*/ 84 h 151"/>
                <a:gd name="T60" fmla="*/ 607 w 959"/>
                <a:gd name="T61" fmla="*/ 65 h 151"/>
                <a:gd name="T62" fmla="*/ 625 w 959"/>
                <a:gd name="T63" fmla="*/ 47 h 151"/>
                <a:gd name="T64" fmla="*/ 644 w 959"/>
                <a:gd name="T65" fmla="*/ 30 h 151"/>
                <a:gd name="T66" fmla="*/ 664 w 959"/>
                <a:gd name="T67" fmla="*/ 15 h 151"/>
                <a:gd name="T68" fmla="*/ 685 w 959"/>
                <a:gd name="T69" fmla="*/ 6 h 151"/>
                <a:gd name="T70" fmla="*/ 707 w 959"/>
                <a:gd name="T71" fmla="*/ 0 h 151"/>
                <a:gd name="T72" fmla="*/ 728 w 959"/>
                <a:gd name="T73" fmla="*/ 0 h 151"/>
                <a:gd name="T74" fmla="*/ 749 w 959"/>
                <a:gd name="T75" fmla="*/ 6 h 151"/>
                <a:gd name="T76" fmla="*/ 770 w 959"/>
                <a:gd name="T77" fmla="*/ 15 h 151"/>
                <a:gd name="T78" fmla="*/ 789 w 959"/>
                <a:gd name="T79" fmla="*/ 30 h 151"/>
                <a:gd name="T80" fmla="*/ 809 w 959"/>
                <a:gd name="T81" fmla="*/ 47 h 151"/>
                <a:gd name="T82" fmla="*/ 828 w 959"/>
                <a:gd name="T83" fmla="*/ 65 h 151"/>
                <a:gd name="T84" fmla="*/ 847 w 959"/>
                <a:gd name="T85" fmla="*/ 84 h 151"/>
                <a:gd name="T86" fmla="*/ 866 w 959"/>
                <a:gd name="T87" fmla="*/ 102 h 151"/>
                <a:gd name="T88" fmla="*/ 885 w 959"/>
                <a:gd name="T89" fmla="*/ 119 h 151"/>
                <a:gd name="T90" fmla="*/ 905 w 959"/>
                <a:gd name="T91" fmla="*/ 132 h 151"/>
                <a:gd name="T92" fmla="*/ 925 w 959"/>
                <a:gd name="T93" fmla="*/ 143 h 151"/>
                <a:gd name="T94" fmla="*/ 946 w 959"/>
                <a:gd name="T95" fmla="*/ 150 h 151"/>
                <a:gd name="T96" fmla="*/ 0 w 959"/>
                <a:gd name="T9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59" h="151">
                  <a:moveTo>
                    <a:pt x="0" y="150"/>
                  </a:moveTo>
                  <a:lnTo>
                    <a:pt x="11" y="150"/>
                  </a:lnTo>
                  <a:lnTo>
                    <a:pt x="22" y="146"/>
                  </a:lnTo>
                  <a:lnTo>
                    <a:pt x="32" y="143"/>
                  </a:lnTo>
                  <a:lnTo>
                    <a:pt x="41" y="140"/>
                  </a:lnTo>
                  <a:lnTo>
                    <a:pt x="52" y="132"/>
                  </a:lnTo>
                  <a:lnTo>
                    <a:pt x="61" y="126"/>
                  </a:lnTo>
                  <a:lnTo>
                    <a:pt x="72" y="119"/>
                  </a:lnTo>
                  <a:lnTo>
                    <a:pt x="82" y="111"/>
                  </a:lnTo>
                  <a:lnTo>
                    <a:pt x="90" y="102"/>
                  </a:lnTo>
                  <a:lnTo>
                    <a:pt x="101" y="94"/>
                  </a:lnTo>
                  <a:lnTo>
                    <a:pt x="110" y="84"/>
                  </a:lnTo>
                  <a:lnTo>
                    <a:pt x="119" y="75"/>
                  </a:lnTo>
                  <a:lnTo>
                    <a:pt x="128" y="65"/>
                  </a:lnTo>
                  <a:lnTo>
                    <a:pt x="137" y="57"/>
                  </a:lnTo>
                  <a:lnTo>
                    <a:pt x="147" y="47"/>
                  </a:lnTo>
                  <a:lnTo>
                    <a:pt x="157" y="38"/>
                  </a:lnTo>
                  <a:lnTo>
                    <a:pt x="167" y="30"/>
                  </a:lnTo>
                  <a:lnTo>
                    <a:pt x="175" y="23"/>
                  </a:lnTo>
                  <a:lnTo>
                    <a:pt x="186" y="15"/>
                  </a:lnTo>
                  <a:lnTo>
                    <a:pt x="196" y="9"/>
                  </a:lnTo>
                  <a:lnTo>
                    <a:pt x="207" y="6"/>
                  </a:lnTo>
                  <a:lnTo>
                    <a:pt x="217" y="3"/>
                  </a:lnTo>
                  <a:lnTo>
                    <a:pt x="226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60" y="3"/>
                  </a:lnTo>
                  <a:lnTo>
                    <a:pt x="271" y="6"/>
                  </a:lnTo>
                  <a:lnTo>
                    <a:pt x="281" y="9"/>
                  </a:lnTo>
                  <a:lnTo>
                    <a:pt x="292" y="15"/>
                  </a:lnTo>
                  <a:lnTo>
                    <a:pt x="300" y="23"/>
                  </a:lnTo>
                  <a:lnTo>
                    <a:pt x="311" y="30"/>
                  </a:lnTo>
                  <a:lnTo>
                    <a:pt x="320" y="38"/>
                  </a:lnTo>
                  <a:lnTo>
                    <a:pt x="331" y="47"/>
                  </a:lnTo>
                  <a:lnTo>
                    <a:pt x="339" y="57"/>
                  </a:lnTo>
                  <a:lnTo>
                    <a:pt x="349" y="65"/>
                  </a:lnTo>
                  <a:lnTo>
                    <a:pt x="359" y="75"/>
                  </a:lnTo>
                  <a:lnTo>
                    <a:pt x="367" y="84"/>
                  </a:lnTo>
                  <a:lnTo>
                    <a:pt x="377" y="94"/>
                  </a:lnTo>
                  <a:lnTo>
                    <a:pt x="387" y="102"/>
                  </a:lnTo>
                  <a:lnTo>
                    <a:pt x="396" y="111"/>
                  </a:lnTo>
                  <a:lnTo>
                    <a:pt x="406" y="119"/>
                  </a:lnTo>
                  <a:lnTo>
                    <a:pt x="416" y="126"/>
                  </a:lnTo>
                  <a:lnTo>
                    <a:pt x="426" y="132"/>
                  </a:lnTo>
                  <a:lnTo>
                    <a:pt x="435" y="140"/>
                  </a:lnTo>
                  <a:lnTo>
                    <a:pt x="445" y="143"/>
                  </a:lnTo>
                  <a:lnTo>
                    <a:pt x="458" y="146"/>
                  </a:lnTo>
                  <a:lnTo>
                    <a:pt x="467" y="150"/>
                  </a:lnTo>
                  <a:lnTo>
                    <a:pt x="479" y="150"/>
                  </a:lnTo>
                  <a:lnTo>
                    <a:pt x="490" y="150"/>
                  </a:lnTo>
                  <a:lnTo>
                    <a:pt x="499" y="146"/>
                  </a:lnTo>
                  <a:lnTo>
                    <a:pt x="511" y="143"/>
                  </a:lnTo>
                  <a:lnTo>
                    <a:pt x="520" y="140"/>
                  </a:lnTo>
                  <a:lnTo>
                    <a:pt x="530" y="132"/>
                  </a:lnTo>
                  <a:lnTo>
                    <a:pt x="540" y="126"/>
                  </a:lnTo>
                  <a:lnTo>
                    <a:pt x="550" y="119"/>
                  </a:lnTo>
                  <a:lnTo>
                    <a:pt x="559" y="111"/>
                  </a:lnTo>
                  <a:lnTo>
                    <a:pt x="569" y="102"/>
                  </a:lnTo>
                  <a:lnTo>
                    <a:pt x="577" y="94"/>
                  </a:lnTo>
                  <a:lnTo>
                    <a:pt x="589" y="84"/>
                  </a:lnTo>
                  <a:lnTo>
                    <a:pt x="597" y="75"/>
                  </a:lnTo>
                  <a:lnTo>
                    <a:pt x="607" y="65"/>
                  </a:lnTo>
                  <a:lnTo>
                    <a:pt x="616" y="57"/>
                  </a:lnTo>
                  <a:lnTo>
                    <a:pt x="625" y="47"/>
                  </a:lnTo>
                  <a:lnTo>
                    <a:pt x="636" y="38"/>
                  </a:lnTo>
                  <a:lnTo>
                    <a:pt x="644" y="30"/>
                  </a:lnTo>
                  <a:lnTo>
                    <a:pt x="655" y="23"/>
                  </a:lnTo>
                  <a:lnTo>
                    <a:pt x="664" y="15"/>
                  </a:lnTo>
                  <a:lnTo>
                    <a:pt x="675" y="9"/>
                  </a:lnTo>
                  <a:lnTo>
                    <a:pt x="685" y="6"/>
                  </a:lnTo>
                  <a:lnTo>
                    <a:pt x="694" y="3"/>
                  </a:lnTo>
                  <a:lnTo>
                    <a:pt x="707" y="0"/>
                  </a:lnTo>
                  <a:lnTo>
                    <a:pt x="717" y="0"/>
                  </a:lnTo>
                  <a:lnTo>
                    <a:pt x="728" y="0"/>
                  </a:lnTo>
                  <a:lnTo>
                    <a:pt x="739" y="3"/>
                  </a:lnTo>
                  <a:lnTo>
                    <a:pt x="749" y="6"/>
                  </a:lnTo>
                  <a:lnTo>
                    <a:pt x="760" y="9"/>
                  </a:lnTo>
                  <a:lnTo>
                    <a:pt x="770" y="15"/>
                  </a:lnTo>
                  <a:lnTo>
                    <a:pt x="781" y="23"/>
                  </a:lnTo>
                  <a:lnTo>
                    <a:pt x="789" y="30"/>
                  </a:lnTo>
                  <a:lnTo>
                    <a:pt x="800" y="38"/>
                  </a:lnTo>
                  <a:lnTo>
                    <a:pt x="809" y="47"/>
                  </a:lnTo>
                  <a:lnTo>
                    <a:pt x="818" y="57"/>
                  </a:lnTo>
                  <a:lnTo>
                    <a:pt x="828" y="65"/>
                  </a:lnTo>
                  <a:lnTo>
                    <a:pt x="836" y="75"/>
                  </a:lnTo>
                  <a:lnTo>
                    <a:pt x="847" y="84"/>
                  </a:lnTo>
                  <a:lnTo>
                    <a:pt x="856" y="94"/>
                  </a:lnTo>
                  <a:lnTo>
                    <a:pt x="866" y="102"/>
                  </a:lnTo>
                  <a:lnTo>
                    <a:pt x="874" y="111"/>
                  </a:lnTo>
                  <a:lnTo>
                    <a:pt x="885" y="119"/>
                  </a:lnTo>
                  <a:lnTo>
                    <a:pt x="895" y="126"/>
                  </a:lnTo>
                  <a:lnTo>
                    <a:pt x="905" y="132"/>
                  </a:lnTo>
                  <a:lnTo>
                    <a:pt x="914" y="140"/>
                  </a:lnTo>
                  <a:lnTo>
                    <a:pt x="925" y="143"/>
                  </a:lnTo>
                  <a:lnTo>
                    <a:pt x="935" y="146"/>
                  </a:lnTo>
                  <a:lnTo>
                    <a:pt x="946" y="150"/>
                  </a:lnTo>
                  <a:lnTo>
                    <a:pt x="958" y="150"/>
                  </a:lnTo>
                  <a:lnTo>
                    <a:pt x="0" y="150"/>
                  </a:lnTo>
                </a:path>
              </a:pathLst>
            </a:cu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3108325" y="3335338"/>
              <a:ext cx="1247775" cy="176212"/>
            </a:xfrm>
            <a:custGeom>
              <a:avLst/>
              <a:gdLst>
                <a:gd name="T0" fmla="*/ 944 w 957"/>
                <a:gd name="T1" fmla="*/ 0 h 148"/>
                <a:gd name="T2" fmla="*/ 922 w 957"/>
                <a:gd name="T3" fmla="*/ 6 h 148"/>
                <a:gd name="T4" fmla="*/ 903 w 957"/>
                <a:gd name="T5" fmla="*/ 15 h 148"/>
                <a:gd name="T6" fmla="*/ 883 w 957"/>
                <a:gd name="T7" fmla="*/ 30 h 148"/>
                <a:gd name="T8" fmla="*/ 864 w 957"/>
                <a:gd name="T9" fmla="*/ 46 h 148"/>
                <a:gd name="T10" fmla="*/ 844 w 957"/>
                <a:gd name="T11" fmla="*/ 63 h 148"/>
                <a:gd name="T12" fmla="*/ 826 w 957"/>
                <a:gd name="T13" fmla="*/ 83 h 148"/>
                <a:gd name="T14" fmla="*/ 807 w 957"/>
                <a:gd name="T15" fmla="*/ 99 h 148"/>
                <a:gd name="T16" fmla="*/ 789 w 957"/>
                <a:gd name="T17" fmla="*/ 116 h 148"/>
                <a:gd name="T18" fmla="*/ 769 w 957"/>
                <a:gd name="T19" fmla="*/ 131 h 148"/>
                <a:gd name="T20" fmla="*/ 748 w 957"/>
                <a:gd name="T21" fmla="*/ 140 h 148"/>
                <a:gd name="T22" fmla="*/ 727 w 957"/>
                <a:gd name="T23" fmla="*/ 147 h 148"/>
                <a:gd name="T24" fmla="*/ 705 w 957"/>
                <a:gd name="T25" fmla="*/ 147 h 148"/>
                <a:gd name="T26" fmla="*/ 684 w 957"/>
                <a:gd name="T27" fmla="*/ 140 h 148"/>
                <a:gd name="T28" fmla="*/ 663 w 957"/>
                <a:gd name="T29" fmla="*/ 131 h 148"/>
                <a:gd name="T30" fmla="*/ 644 w 957"/>
                <a:gd name="T31" fmla="*/ 116 h 148"/>
                <a:gd name="T32" fmla="*/ 624 w 957"/>
                <a:gd name="T33" fmla="*/ 99 h 148"/>
                <a:gd name="T34" fmla="*/ 605 w 957"/>
                <a:gd name="T35" fmla="*/ 83 h 148"/>
                <a:gd name="T36" fmla="*/ 587 w 957"/>
                <a:gd name="T37" fmla="*/ 63 h 148"/>
                <a:gd name="T38" fmla="*/ 569 w 957"/>
                <a:gd name="T39" fmla="*/ 46 h 148"/>
                <a:gd name="T40" fmla="*/ 549 w 957"/>
                <a:gd name="T41" fmla="*/ 30 h 148"/>
                <a:gd name="T42" fmla="*/ 530 w 957"/>
                <a:gd name="T43" fmla="*/ 15 h 148"/>
                <a:gd name="T44" fmla="*/ 510 w 957"/>
                <a:gd name="T45" fmla="*/ 6 h 148"/>
                <a:gd name="T46" fmla="*/ 488 w 957"/>
                <a:gd name="T47" fmla="*/ 0 h 148"/>
                <a:gd name="T48" fmla="*/ 467 w 957"/>
                <a:gd name="T49" fmla="*/ 0 h 148"/>
                <a:gd name="T50" fmla="*/ 445 w 957"/>
                <a:gd name="T51" fmla="*/ 6 h 148"/>
                <a:gd name="T52" fmla="*/ 425 w 957"/>
                <a:gd name="T53" fmla="*/ 15 h 148"/>
                <a:gd name="T54" fmla="*/ 406 w 957"/>
                <a:gd name="T55" fmla="*/ 30 h 148"/>
                <a:gd name="T56" fmla="*/ 386 w 957"/>
                <a:gd name="T57" fmla="*/ 46 h 148"/>
                <a:gd name="T58" fmla="*/ 367 w 957"/>
                <a:gd name="T59" fmla="*/ 63 h 148"/>
                <a:gd name="T60" fmla="*/ 349 w 957"/>
                <a:gd name="T61" fmla="*/ 83 h 148"/>
                <a:gd name="T62" fmla="*/ 329 w 957"/>
                <a:gd name="T63" fmla="*/ 99 h 148"/>
                <a:gd name="T64" fmla="*/ 310 w 957"/>
                <a:gd name="T65" fmla="*/ 116 h 148"/>
                <a:gd name="T66" fmla="*/ 290 w 957"/>
                <a:gd name="T67" fmla="*/ 131 h 148"/>
                <a:gd name="T68" fmla="*/ 269 w 957"/>
                <a:gd name="T69" fmla="*/ 140 h 148"/>
                <a:gd name="T70" fmla="*/ 250 w 957"/>
                <a:gd name="T71" fmla="*/ 147 h 148"/>
                <a:gd name="T72" fmla="*/ 228 w 957"/>
                <a:gd name="T73" fmla="*/ 147 h 148"/>
                <a:gd name="T74" fmla="*/ 205 w 957"/>
                <a:gd name="T75" fmla="*/ 140 h 148"/>
                <a:gd name="T76" fmla="*/ 186 w 957"/>
                <a:gd name="T77" fmla="*/ 131 h 148"/>
                <a:gd name="T78" fmla="*/ 165 w 957"/>
                <a:gd name="T79" fmla="*/ 116 h 148"/>
                <a:gd name="T80" fmla="*/ 147 w 957"/>
                <a:gd name="T81" fmla="*/ 99 h 148"/>
                <a:gd name="T82" fmla="*/ 128 w 957"/>
                <a:gd name="T83" fmla="*/ 83 h 148"/>
                <a:gd name="T84" fmla="*/ 109 w 957"/>
                <a:gd name="T85" fmla="*/ 63 h 148"/>
                <a:gd name="T86" fmla="*/ 91 w 957"/>
                <a:gd name="T87" fmla="*/ 46 h 148"/>
                <a:gd name="T88" fmla="*/ 72 w 957"/>
                <a:gd name="T89" fmla="*/ 30 h 148"/>
                <a:gd name="T90" fmla="*/ 52 w 957"/>
                <a:gd name="T91" fmla="*/ 15 h 148"/>
                <a:gd name="T92" fmla="*/ 32 w 957"/>
                <a:gd name="T93" fmla="*/ 6 h 148"/>
                <a:gd name="T94" fmla="*/ 11 w 957"/>
                <a:gd name="T95" fmla="*/ 0 h 148"/>
                <a:gd name="T96" fmla="*/ 956 w 957"/>
                <a:gd name="T9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57" h="148">
                  <a:moveTo>
                    <a:pt x="956" y="0"/>
                  </a:moveTo>
                  <a:lnTo>
                    <a:pt x="944" y="0"/>
                  </a:lnTo>
                  <a:lnTo>
                    <a:pt x="933" y="1"/>
                  </a:lnTo>
                  <a:lnTo>
                    <a:pt x="922" y="6"/>
                  </a:lnTo>
                  <a:lnTo>
                    <a:pt x="912" y="9"/>
                  </a:lnTo>
                  <a:lnTo>
                    <a:pt x="903" y="15"/>
                  </a:lnTo>
                  <a:lnTo>
                    <a:pt x="893" y="22"/>
                  </a:lnTo>
                  <a:lnTo>
                    <a:pt x="883" y="30"/>
                  </a:lnTo>
                  <a:lnTo>
                    <a:pt x="873" y="38"/>
                  </a:lnTo>
                  <a:lnTo>
                    <a:pt x="864" y="46"/>
                  </a:lnTo>
                  <a:lnTo>
                    <a:pt x="854" y="55"/>
                  </a:lnTo>
                  <a:lnTo>
                    <a:pt x="844" y="63"/>
                  </a:lnTo>
                  <a:lnTo>
                    <a:pt x="836" y="73"/>
                  </a:lnTo>
                  <a:lnTo>
                    <a:pt x="826" y="83"/>
                  </a:lnTo>
                  <a:lnTo>
                    <a:pt x="818" y="91"/>
                  </a:lnTo>
                  <a:lnTo>
                    <a:pt x="807" y="99"/>
                  </a:lnTo>
                  <a:lnTo>
                    <a:pt x="798" y="108"/>
                  </a:lnTo>
                  <a:lnTo>
                    <a:pt x="789" y="116"/>
                  </a:lnTo>
                  <a:lnTo>
                    <a:pt x="779" y="124"/>
                  </a:lnTo>
                  <a:lnTo>
                    <a:pt x="769" y="131"/>
                  </a:lnTo>
                  <a:lnTo>
                    <a:pt x="759" y="137"/>
                  </a:lnTo>
                  <a:lnTo>
                    <a:pt x="748" y="140"/>
                  </a:lnTo>
                  <a:lnTo>
                    <a:pt x="738" y="143"/>
                  </a:lnTo>
                  <a:lnTo>
                    <a:pt x="727" y="147"/>
                  </a:lnTo>
                  <a:lnTo>
                    <a:pt x="716" y="147"/>
                  </a:lnTo>
                  <a:lnTo>
                    <a:pt x="705" y="147"/>
                  </a:lnTo>
                  <a:lnTo>
                    <a:pt x="694" y="143"/>
                  </a:lnTo>
                  <a:lnTo>
                    <a:pt x="684" y="140"/>
                  </a:lnTo>
                  <a:lnTo>
                    <a:pt x="673" y="137"/>
                  </a:lnTo>
                  <a:lnTo>
                    <a:pt x="663" y="131"/>
                  </a:lnTo>
                  <a:lnTo>
                    <a:pt x="654" y="124"/>
                  </a:lnTo>
                  <a:lnTo>
                    <a:pt x="644" y="116"/>
                  </a:lnTo>
                  <a:lnTo>
                    <a:pt x="634" y="108"/>
                  </a:lnTo>
                  <a:lnTo>
                    <a:pt x="624" y="99"/>
                  </a:lnTo>
                  <a:lnTo>
                    <a:pt x="615" y="91"/>
                  </a:lnTo>
                  <a:lnTo>
                    <a:pt x="605" y="83"/>
                  </a:lnTo>
                  <a:lnTo>
                    <a:pt x="595" y="73"/>
                  </a:lnTo>
                  <a:lnTo>
                    <a:pt x="587" y="63"/>
                  </a:lnTo>
                  <a:lnTo>
                    <a:pt x="577" y="55"/>
                  </a:lnTo>
                  <a:lnTo>
                    <a:pt x="569" y="46"/>
                  </a:lnTo>
                  <a:lnTo>
                    <a:pt x="558" y="38"/>
                  </a:lnTo>
                  <a:lnTo>
                    <a:pt x="549" y="30"/>
                  </a:lnTo>
                  <a:lnTo>
                    <a:pt x="538" y="22"/>
                  </a:lnTo>
                  <a:lnTo>
                    <a:pt x="530" y="15"/>
                  </a:lnTo>
                  <a:lnTo>
                    <a:pt x="520" y="9"/>
                  </a:lnTo>
                  <a:lnTo>
                    <a:pt x="510" y="6"/>
                  </a:lnTo>
                  <a:lnTo>
                    <a:pt x="499" y="1"/>
                  </a:lnTo>
                  <a:lnTo>
                    <a:pt x="488" y="0"/>
                  </a:lnTo>
                  <a:lnTo>
                    <a:pt x="477" y="0"/>
                  </a:lnTo>
                  <a:lnTo>
                    <a:pt x="467" y="0"/>
                  </a:lnTo>
                  <a:lnTo>
                    <a:pt x="456" y="1"/>
                  </a:lnTo>
                  <a:lnTo>
                    <a:pt x="445" y="6"/>
                  </a:lnTo>
                  <a:lnTo>
                    <a:pt x="435" y="9"/>
                  </a:lnTo>
                  <a:lnTo>
                    <a:pt x="425" y="15"/>
                  </a:lnTo>
                  <a:lnTo>
                    <a:pt x="416" y="22"/>
                  </a:lnTo>
                  <a:lnTo>
                    <a:pt x="406" y="30"/>
                  </a:lnTo>
                  <a:lnTo>
                    <a:pt x="396" y="38"/>
                  </a:lnTo>
                  <a:lnTo>
                    <a:pt x="386" y="46"/>
                  </a:lnTo>
                  <a:lnTo>
                    <a:pt x="377" y="55"/>
                  </a:lnTo>
                  <a:lnTo>
                    <a:pt x="367" y="63"/>
                  </a:lnTo>
                  <a:lnTo>
                    <a:pt x="359" y="73"/>
                  </a:lnTo>
                  <a:lnTo>
                    <a:pt x="349" y="83"/>
                  </a:lnTo>
                  <a:lnTo>
                    <a:pt x="339" y="91"/>
                  </a:lnTo>
                  <a:lnTo>
                    <a:pt x="329" y="99"/>
                  </a:lnTo>
                  <a:lnTo>
                    <a:pt x="321" y="108"/>
                  </a:lnTo>
                  <a:lnTo>
                    <a:pt x="310" y="116"/>
                  </a:lnTo>
                  <a:lnTo>
                    <a:pt x="301" y="124"/>
                  </a:lnTo>
                  <a:lnTo>
                    <a:pt x="290" y="131"/>
                  </a:lnTo>
                  <a:lnTo>
                    <a:pt x="282" y="137"/>
                  </a:lnTo>
                  <a:lnTo>
                    <a:pt x="269" y="140"/>
                  </a:lnTo>
                  <a:lnTo>
                    <a:pt x="260" y="143"/>
                  </a:lnTo>
                  <a:lnTo>
                    <a:pt x="250" y="147"/>
                  </a:lnTo>
                  <a:lnTo>
                    <a:pt x="239" y="147"/>
                  </a:lnTo>
                  <a:lnTo>
                    <a:pt x="228" y="147"/>
                  </a:lnTo>
                  <a:lnTo>
                    <a:pt x="217" y="143"/>
                  </a:lnTo>
                  <a:lnTo>
                    <a:pt x="205" y="140"/>
                  </a:lnTo>
                  <a:lnTo>
                    <a:pt x="196" y="137"/>
                  </a:lnTo>
                  <a:lnTo>
                    <a:pt x="186" y="131"/>
                  </a:lnTo>
                  <a:lnTo>
                    <a:pt x="176" y="124"/>
                  </a:lnTo>
                  <a:lnTo>
                    <a:pt x="165" y="116"/>
                  </a:lnTo>
                  <a:lnTo>
                    <a:pt x="157" y="108"/>
                  </a:lnTo>
                  <a:lnTo>
                    <a:pt x="147" y="99"/>
                  </a:lnTo>
                  <a:lnTo>
                    <a:pt x="137" y="91"/>
                  </a:lnTo>
                  <a:lnTo>
                    <a:pt x="128" y="83"/>
                  </a:lnTo>
                  <a:lnTo>
                    <a:pt x="118" y="73"/>
                  </a:lnTo>
                  <a:lnTo>
                    <a:pt x="109" y="63"/>
                  </a:lnTo>
                  <a:lnTo>
                    <a:pt x="100" y="55"/>
                  </a:lnTo>
                  <a:lnTo>
                    <a:pt x="91" y="46"/>
                  </a:lnTo>
                  <a:lnTo>
                    <a:pt x="82" y="38"/>
                  </a:lnTo>
                  <a:lnTo>
                    <a:pt x="72" y="30"/>
                  </a:lnTo>
                  <a:lnTo>
                    <a:pt x="62" y="22"/>
                  </a:lnTo>
                  <a:lnTo>
                    <a:pt x="52" y="15"/>
                  </a:lnTo>
                  <a:lnTo>
                    <a:pt x="41" y="9"/>
                  </a:lnTo>
                  <a:lnTo>
                    <a:pt x="32" y="6"/>
                  </a:lnTo>
                  <a:lnTo>
                    <a:pt x="20" y="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956" y="0"/>
                  </a:lnTo>
                </a:path>
              </a:pathLst>
            </a:cu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9" name="Group 32"/>
            <p:cNvGrpSpPr>
              <a:grpSpLocks/>
            </p:cNvGrpSpPr>
            <p:nvPr/>
          </p:nvGrpSpPr>
          <p:grpSpPr bwMode="auto">
            <a:xfrm>
              <a:off x="1858963" y="3338513"/>
              <a:ext cx="2497137" cy="334962"/>
              <a:chOff x="3128" y="2378"/>
              <a:chExt cx="1918" cy="283"/>
            </a:xfrm>
          </p:grpSpPr>
          <p:sp>
            <p:nvSpPr>
              <p:cNvPr id="40" name="Freeform 33"/>
              <p:cNvSpPr>
                <a:spLocks/>
              </p:cNvSpPr>
              <p:nvPr/>
            </p:nvSpPr>
            <p:spPr bwMode="auto">
              <a:xfrm>
                <a:off x="3128" y="2378"/>
                <a:ext cx="961" cy="150"/>
              </a:xfrm>
              <a:custGeom>
                <a:avLst/>
                <a:gdLst>
                  <a:gd name="T0" fmla="*/ 947 w 961"/>
                  <a:gd name="T1" fmla="*/ 0 h 148"/>
                  <a:gd name="T2" fmla="*/ 927 w 961"/>
                  <a:gd name="T3" fmla="*/ 6 h 148"/>
                  <a:gd name="T4" fmla="*/ 907 w 961"/>
                  <a:gd name="T5" fmla="*/ 15 h 148"/>
                  <a:gd name="T6" fmla="*/ 887 w 961"/>
                  <a:gd name="T7" fmla="*/ 30 h 148"/>
                  <a:gd name="T8" fmla="*/ 868 w 961"/>
                  <a:gd name="T9" fmla="*/ 46 h 148"/>
                  <a:gd name="T10" fmla="*/ 849 w 961"/>
                  <a:gd name="T11" fmla="*/ 63 h 148"/>
                  <a:gd name="T12" fmla="*/ 830 w 961"/>
                  <a:gd name="T13" fmla="*/ 83 h 148"/>
                  <a:gd name="T14" fmla="*/ 810 w 961"/>
                  <a:gd name="T15" fmla="*/ 99 h 148"/>
                  <a:gd name="T16" fmla="*/ 792 w 961"/>
                  <a:gd name="T17" fmla="*/ 116 h 148"/>
                  <a:gd name="T18" fmla="*/ 773 w 961"/>
                  <a:gd name="T19" fmla="*/ 131 h 148"/>
                  <a:gd name="T20" fmla="*/ 752 w 961"/>
                  <a:gd name="T21" fmla="*/ 140 h 148"/>
                  <a:gd name="T22" fmla="*/ 731 w 961"/>
                  <a:gd name="T23" fmla="*/ 147 h 148"/>
                  <a:gd name="T24" fmla="*/ 709 w 961"/>
                  <a:gd name="T25" fmla="*/ 147 h 148"/>
                  <a:gd name="T26" fmla="*/ 688 w 961"/>
                  <a:gd name="T27" fmla="*/ 140 h 148"/>
                  <a:gd name="T28" fmla="*/ 667 w 961"/>
                  <a:gd name="T29" fmla="*/ 131 h 148"/>
                  <a:gd name="T30" fmla="*/ 646 w 961"/>
                  <a:gd name="T31" fmla="*/ 116 h 148"/>
                  <a:gd name="T32" fmla="*/ 628 w 961"/>
                  <a:gd name="T33" fmla="*/ 99 h 148"/>
                  <a:gd name="T34" fmla="*/ 610 w 961"/>
                  <a:gd name="T35" fmla="*/ 83 h 148"/>
                  <a:gd name="T36" fmla="*/ 590 w 961"/>
                  <a:gd name="T37" fmla="*/ 63 h 148"/>
                  <a:gd name="T38" fmla="*/ 572 w 961"/>
                  <a:gd name="T39" fmla="*/ 46 h 148"/>
                  <a:gd name="T40" fmla="*/ 553 w 961"/>
                  <a:gd name="T41" fmla="*/ 30 h 148"/>
                  <a:gd name="T42" fmla="*/ 533 w 961"/>
                  <a:gd name="T43" fmla="*/ 15 h 148"/>
                  <a:gd name="T44" fmla="*/ 514 w 961"/>
                  <a:gd name="T45" fmla="*/ 6 h 148"/>
                  <a:gd name="T46" fmla="*/ 491 w 961"/>
                  <a:gd name="T47" fmla="*/ 0 h 148"/>
                  <a:gd name="T48" fmla="*/ 469 w 961"/>
                  <a:gd name="T49" fmla="*/ 0 h 148"/>
                  <a:gd name="T50" fmla="*/ 448 w 961"/>
                  <a:gd name="T51" fmla="*/ 6 h 148"/>
                  <a:gd name="T52" fmla="*/ 427 w 961"/>
                  <a:gd name="T53" fmla="*/ 15 h 148"/>
                  <a:gd name="T54" fmla="*/ 408 w 961"/>
                  <a:gd name="T55" fmla="*/ 30 h 148"/>
                  <a:gd name="T56" fmla="*/ 388 w 961"/>
                  <a:gd name="T57" fmla="*/ 46 h 148"/>
                  <a:gd name="T58" fmla="*/ 370 w 961"/>
                  <a:gd name="T59" fmla="*/ 63 h 148"/>
                  <a:gd name="T60" fmla="*/ 351 w 961"/>
                  <a:gd name="T61" fmla="*/ 83 h 148"/>
                  <a:gd name="T62" fmla="*/ 333 w 961"/>
                  <a:gd name="T63" fmla="*/ 99 h 148"/>
                  <a:gd name="T64" fmla="*/ 313 w 961"/>
                  <a:gd name="T65" fmla="*/ 116 h 148"/>
                  <a:gd name="T66" fmla="*/ 293 w 961"/>
                  <a:gd name="T67" fmla="*/ 131 h 148"/>
                  <a:gd name="T68" fmla="*/ 273 w 961"/>
                  <a:gd name="T69" fmla="*/ 140 h 148"/>
                  <a:gd name="T70" fmla="*/ 252 w 961"/>
                  <a:gd name="T71" fmla="*/ 147 h 148"/>
                  <a:gd name="T72" fmla="*/ 229 w 961"/>
                  <a:gd name="T73" fmla="*/ 147 h 148"/>
                  <a:gd name="T74" fmla="*/ 208 w 961"/>
                  <a:gd name="T75" fmla="*/ 140 h 148"/>
                  <a:gd name="T76" fmla="*/ 188 w 961"/>
                  <a:gd name="T77" fmla="*/ 131 h 148"/>
                  <a:gd name="T78" fmla="*/ 168 w 961"/>
                  <a:gd name="T79" fmla="*/ 116 h 148"/>
                  <a:gd name="T80" fmla="*/ 149 w 961"/>
                  <a:gd name="T81" fmla="*/ 99 h 148"/>
                  <a:gd name="T82" fmla="*/ 129 w 961"/>
                  <a:gd name="T83" fmla="*/ 83 h 148"/>
                  <a:gd name="T84" fmla="*/ 111 w 961"/>
                  <a:gd name="T85" fmla="*/ 63 h 148"/>
                  <a:gd name="T86" fmla="*/ 91 w 961"/>
                  <a:gd name="T87" fmla="*/ 46 h 148"/>
                  <a:gd name="T88" fmla="*/ 73 w 961"/>
                  <a:gd name="T89" fmla="*/ 30 h 148"/>
                  <a:gd name="T90" fmla="*/ 52 w 961"/>
                  <a:gd name="T91" fmla="*/ 15 h 148"/>
                  <a:gd name="T92" fmla="*/ 32 w 961"/>
                  <a:gd name="T93" fmla="*/ 6 h 148"/>
                  <a:gd name="T94" fmla="*/ 12 w 961"/>
                  <a:gd name="T95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61" h="148">
                    <a:moveTo>
                      <a:pt x="960" y="0"/>
                    </a:moveTo>
                    <a:lnTo>
                      <a:pt x="947" y="0"/>
                    </a:lnTo>
                    <a:lnTo>
                      <a:pt x="937" y="1"/>
                    </a:lnTo>
                    <a:lnTo>
                      <a:pt x="927" y="6"/>
                    </a:lnTo>
                    <a:lnTo>
                      <a:pt x="916" y="9"/>
                    </a:lnTo>
                    <a:lnTo>
                      <a:pt x="907" y="15"/>
                    </a:lnTo>
                    <a:lnTo>
                      <a:pt x="897" y="22"/>
                    </a:lnTo>
                    <a:lnTo>
                      <a:pt x="887" y="30"/>
                    </a:lnTo>
                    <a:lnTo>
                      <a:pt x="876" y="38"/>
                    </a:lnTo>
                    <a:lnTo>
                      <a:pt x="868" y="46"/>
                    </a:lnTo>
                    <a:lnTo>
                      <a:pt x="858" y="55"/>
                    </a:lnTo>
                    <a:lnTo>
                      <a:pt x="849" y="63"/>
                    </a:lnTo>
                    <a:lnTo>
                      <a:pt x="840" y="73"/>
                    </a:lnTo>
                    <a:lnTo>
                      <a:pt x="830" y="83"/>
                    </a:lnTo>
                    <a:lnTo>
                      <a:pt x="820" y="91"/>
                    </a:lnTo>
                    <a:lnTo>
                      <a:pt x="810" y="99"/>
                    </a:lnTo>
                    <a:lnTo>
                      <a:pt x="802" y="108"/>
                    </a:lnTo>
                    <a:lnTo>
                      <a:pt x="792" y="116"/>
                    </a:lnTo>
                    <a:lnTo>
                      <a:pt x="783" y="124"/>
                    </a:lnTo>
                    <a:lnTo>
                      <a:pt x="773" y="131"/>
                    </a:lnTo>
                    <a:lnTo>
                      <a:pt x="763" y="137"/>
                    </a:lnTo>
                    <a:lnTo>
                      <a:pt x="752" y="140"/>
                    </a:lnTo>
                    <a:lnTo>
                      <a:pt x="742" y="143"/>
                    </a:lnTo>
                    <a:lnTo>
                      <a:pt x="731" y="147"/>
                    </a:lnTo>
                    <a:lnTo>
                      <a:pt x="720" y="147"/>
                    </a:lnTo>
                    <a:lnTo>
                      <a:pt x="709" y="147"/>
                    </a:lnTo>
                    <a:lnTo>
                      <a:pt x="698" y="143"/>
                    </a:lnTo>
                    <a:lnTo>
                      <a:pt x="688" y="140"/>
                    </a:lnTo>
                    <a:lnTo>
                      <a:pt x="677" y="137"/>
                    </a:lnTo>
                    <a:lnTo>
                      <a:pt x="667" y="131"/>
                    </a:lnTo>
                    <a:lnTo>
                      <a:pt x="657" y="124"/>
                    </a:lnTo>
                    <a:lnTo>
                      <a:pt x="646" y="116"/>
                    </a:lnTo>
                    <a:lnTo>
                      <a:pt x="638" y="108"/>
                    </a:lnTo>
                    <a:lnTo>
                      <a:pt x="628" y="99"/>
                    </a:lnTo>
                    <a:lnTo>
                      <a:pt x="618" y="91"/>
                    </a:lnTo>
                    <a:lnTo>
                      <a:pt x="610" y="83"/>
                    </a:lnTo>
                    <a:lnTo>
                      <a:pt x="599" y="73"/>
                    </a:lnTo>
                    <a:lnTo>
                      <a:pt x="590" y="63"/>
                    </a:lnTo>
                    <a:lnTo>
                      <a:pt x="582" y="55"/>
                    </a:lnTo>
                    <a:lnTo>
                      <a:pt x="572" y="46"/>
                    </a:lnTo>
                    <a:lnTo>
                      <a:pt x="562" y="38"/>
                    </a:lnTo>
                    <a:lnTo>
                      <a:pt x="553" y="30"/>
                    </a:lnTo>
                    <a:lnTo>
                      <a:pt x="543" y="22"/>
                    </a:lnTo>
                    <a:lnTo>
                      <a:pt x="533" y="15"/>
                    </a:lnTo>
                    <a:lnTo>
                      <a:pt x="523" y="9"/>
                    </a:lnTo>
                    <a:lnTo>
                      <a:pt x="514" y="6"/>
                    </a:lnTo>
                    <a:lnTo>
                      <a:pt x="502" y="1"/>
                    </a:lnTo>
                    <a:lnTo>
                      <a:pt x="491" y="0"/>
                    </a:lnTo>
                    <a:lnTo>
                      <a:pt x="480" y="0"/>
                    </a:lnTo>
                    <a:lnTo>
                      <a:pt x="469" y="0"/>
                    </a:lnTo>
                    <a:lnTo>
                      <a:pt x="459" y="1"/>
                    </a:lnTo>
                    <a:lnTo>
                      <a:pt x="448" y="6"/>
                    </a:lnTo>
                    <a:lnTo>
                      <a:pt x="438" y="9"/>
                    </a:lnTo>
                    <a:lnTo>
                      <a:pt x="427" y="15"/>
                    </a:lnTo>
                    <a:lnTo>
                      <a:pt x="417" y="22"/>
                    </a:lnTo>
                    <a:lnTo>
                      <a:pt x="408" y="30"/>
                    </a:lnTo>
                    <a:lnTo>
                      <a:pt x="398" y="38"/>
                    </a:lnTo>
                    <a:lnTo>
                      <a:pt x="388" y="46"/>
                    </a:lnTo>
                    <a:lnTo>
                      <a:pt x="380" y="55"/>
                    </a:lnTo>
                    <a:lnTo>
                      <a:pt x="370" y="63"/>
                    </a:lnTo>
                    <a:lnTo>
                      <a:pt x="360" y="73"/>
                    </a:lnTo>
                    <a:lnTo>
                      <a:pt x="351" y="83"/>
                    </a:lnTo>
                    <a:lnTo>
                      <a:pt x="341" y="91"/>
                    </a:lnTo>
                    <a:lnTo>
                      <a:pt x="333" y="99"/>
                    </a:lnTo>
                    <a:lnTo>
                      <a:pt x="323" y="108"/>
                    </a:lnTo>
                    <a:lnTo>
                      <a:pt x="313" y="116"/>
                    </a:lnTo>
                    <a:lnTo>
                      <a:pt x="303" y="124"/>
                    </a:lnTo>
                    <a:lnTo>
                      <a:pt x="293" y="131"/>
                    </a:lnTo>
                    <a:lnTo>
                      <a:pt x="282" y="137"/>
                    </a:lnTo>
                    <a:lnTo>
                      <a:pt x="273" y="140"/>
                    </a:lnTo>
                    <a:lnTo>
                      <a:pt x="263" y="143"/>
                    </a:lnTo>
                    <a:lnTo>
                      <a:pt x="252" y="147"/>
                    </a:lnTo>
                    <a:lnTo>
                      <a:pt x="241" y="147"/>
                    </a:lnTo>
                    <a:lnTo>
                      <a:pt x="229" y="147"/>
                    </a:lnTo>
                    <a:lnTo>
                      <a:pt x="220" y="143"/>
                    </a:lnTo>
                    <a:lnTo>
                      <a:pt x="208" y="140"/>
                    </a:lnTo>
                    <a:lnTo>
                      <a:pt x="197" y="137"/>
                    </a:lnTo>
                    <a:lnTo>
                      <a:pt x="188" y="131"/>
                    </a:lnTo>
                    <a:lnTo>
                      <a:pt x="178" y="124"/>
                    </a:lnTo>
                    <a:lnTo>
                      <a:pt x="168" y="116"/>
                    </a:lnTo>
                    <a:lnTo>
                      <a:pt x="158" y="108"/>
                    </a:lnTo>
                    <a:lnTo>
                      <a:pt x="149" y="99"/>
                    </a:lnTo>
                    <a:lnTo>
                      <a:pt x="139" y="91"/>
                    </a:lnTo>
                    <a:lnTo>
                      <a:pt x="129" y="83"/>
                    </a:lnTo>
                    <a:lnTo>
                      <a:pt x="121" y="73"/>
                    </a:lnTo>
                    <a:lnTo>
                      <a:pt x="111" y="63"/>
                    </a:lnTo>
                    <a:lnTo>
                      <a:pt x="103" y="55"/>
                    </a:lnTo>
                    <a:lnTo>
                      <a:pt x="91" y="46"/>
                    </a:lnTo>
                    <a:lnTo>
                      <a:pt x="83" y="38"/>
                    </a:lnTo>
                    <a:lnTo>
                      <a:pt x="73" y="30"/>
                    </a:lnTo>
                    <a:lnTo>
                      <a:pt x="62" y="22"/>
                    </a:lnTo>
                    <a:lnTo>
                      <a:pt x="52" y="15"/>
                    </a:lnTo>
                    <a:lnTo>
                      <a:pt x="43" y="9"/>
                    </a:lnTo>
                    <a:lnTo>
                      <a:pt x="32" y="6"/>
                    </a:lnTo>
                    <a:lnTo>
                      <a:pt x="22" y="1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4"/>
              <p:cNvSpPr>
                <a:spLocks/>
              </p:cNvSpPr>
              <p:nvPr/>
            </p:nvSpPr>
            <p:spPr bwMode="auto">
              <a:xfrm>
                <a:off x="3129" y="2513"/>
                <a:ext cx="961" cy="148"/>
              </a:xfrm>
              <a:custGeom>
                <a:avLst/>
                <a:gdLst>
                  <a:gd name="T0" fmla="*/ 948 w 961"/>
                  <a:gd name="T1" fmla="*/ 0 h 146"/>
                  <a:gd name="T2" fmla="*/ 927 w 961"/>
                  <a:gd name="T3" fmla="*/ 6 h 146"/>
                  <a:gd name="T4" fmla="*/ 908 w 961"/>
                  <a:gd name="T5" fmla="*/ 15 h 146"/>
                  <a:gd name="T6" fmla="*/ 887 w 961"/>
                  <a:gd name="T7" fmla="*/ 28 h 146"/>
                  <a:gd name="T8" fmla="*/ 869 w 961"/>
                  <a:gd name="T9" fmla="*/ 45 h 146"/>
                  <a:gd name="T10" fmla="*/ 849 w 961"/>
                  <a:gd name="T11" fmla="*/ 63 h 146"/>
                  <a:gd name="T12" fmla="*/ 830 w 961"/>
                  <a:gd name="T13" fmla="*/ 81 h 146"/>
                  <a:gd name="T14" fmla="*/ 812 w 961"/>
                  <a:gd name="T15" fmla="*/ 99 h 146"/>
                  <a:gd name="T16" fmla="*/ 792 w 961"/>
                  <a:gd name="T17" fmla="*/ 115 h 146"/>
                  <a:gd name="T18" fmla="*/ 773 w 961"/>
                  <a:gd name="T19" fmla="*/ 129 h 146"/>
                  <a:gd name="T20" fmla="*/ 752 w 961"/>
                  <a:gd name="T21" fmla="*/ 138 h 146"/>
                  <a:gd name="T22" fmla="*/ 731 w 961"/>
                  <a:gd name="T23" fmla="*/ 145 h 146"/>
                  <a:gd name="T24" fmla="*/ 709 w 961"/>
                  <a:gd name="T25" fmla="*/ 145 h 146"/>
                  <a:gd name="T26" fmla="*/ 688 w 961"/>
                  <a:gd name="T27" fmla="*/ 138 h 146"/>
                  <a:gd name="T28" fmla="*/ 667 w 961"/>
                  <a:gd name="T29" fmla="*/ 129 h 146"/>
                  <a:gd name="T30" fmla="*/ 647 w 961"/>
                  <a:gd name="T31" fmla="*/ 115 h 146"/>
                  <a:gd name="T32" fmla="*/ 628 w 961"/>
                  <a:gd name="T33" fmla="*/ 99 h 146"/>
                  <a:gd name="T34" fmla="*/ 610 w 961"/>
                  <a:gd name="T35" fmla="*/ 81 h 146"/>
                  <a:gd name="T36" fmla="*/ 590 w 961"/>
                  <a:gd name="T37" fmla="*/ 63 h 146"/>
                  <a:gd name="T38" fmla="*/ 572 w 961"/>
                  <a:gd name="T39" fmla="*/ 45 h 146"/>
                  <a:gd name="T40" fmla="*/ 553 w 961"/>
                  <a:gd name="T41" fmla="*/ 28 h 146"/>
                  <a:gd name="T42" fmla="*/ 533 w 961"/>
                  <a:gd name="T43" fmla="*/ 15 h 146"/>
                  <a:gd name="T44" fmla="*/ 514 w 961"/>
                  <a:gd name="T45" fmla="*/ 6 h 146"/>
                  <a:gd name="T46" fmla="*/ 493 w 961"/>
                  <a:gd name="T47" fmla="*/ 0 h 146"/>
                  <a:gd name="T48" fmla="*/ 470 w 961"/>
                  <a:gd name="T49" fmla="*/ 0 h 146"/>
                  <a:gd name="T50" fmla="*/ 448 w 961"/>
                  <a:gd name="T51" fmla="*/ 6 h 146"/>
                  <a:gd name="T52" fmla="*/ 427 w 961"/>
                  <a:gd name="T53" fmla="*/ 15 h 146"/>
                  <a:gd name="T54" fmla="*/ 408 w 961"/>
                  <a:gd name="T55" fmla="*/ 28 h 146"/>
                  <a:gd name="T56" fmla="*/ 388 w 961"/>
                  <a:gd name="T57" fmla="*/ 45 h 146"/>
                  <a:gd name="T58" fmla="*/ 370 w 961"/>
                  <a:gd name="T59" fmla="*/ 63 h 146"/>
                  <a:gd name="T60" fmla="*/ 352 w 961"/>
                  <a:gd name="T61" fmla="*/ 81 h 146"/>
                  <a:gd name="T62" fmla="*/ 333 w 961"/>
                  <a:gd name="T63" fmla="*/ 99 h 146"/>
                  <a:gd name="T64" fmla="*/ 313 w 961"/>
                  <a:gd name="T65" fmla="*/ 115 h 146"/>
                  <a:gd name="T66" fmla="*/ 293 w 961"/>
                  <a:gd name="T67" fmla="*/ 129 h 146"/>
                  <a:gd name="T68" fmla="*/ 273 w 961"/>
                  <a:gd name="T69" fmla="*/ 138 h 146"/>
                  <a:gd name="T70" fmla="*/ 252 w 961"/>
                  <a:gd name="T71" fmla="*/ 145 h 146"/>
                  <a:gd name="T72" fmla="*/ 229 w 961"/>
                  <a:gd name="T73" fmla="*/ 145 h 146"/>
                  <a:gd name="T74" fmla="*/ 208 w 961"/>
                  <a:gd name="T75" fmla="*/ 138 h 146"/>
                  <a:gd name="T76" fmla="*/ 188 w 961"/>
                  <a:gd name="T77" fmla="*/ 129 h 146"/>
                  <a:gd name="T78" fmla="*/ 168 w 961"/>
                  <a:gd name="T79" fmla="*/ 115 h 146"/>
                  <a:gd name="T80" fmla="*/ 149 w 961"/>
                  <a:gd name="T81" fmla="*/ 99 h 146"/>
                  <a:gd name="T82" fmla="*/ 129 w 961"/>
                  <a:gd name="T83" fmla="*/ 81 h 146"/>
                  <a:gd name="T84" fmla="*/ 111 w 961"/>
                  <a:gd name="T85" fmla="*/ 63 h 146"/>
                  <a:gd name="T86" fmla="*/ 93 w 961"/>
                  <a:gd name="T87" fmla="*/ 45 h 146"/>
                  <a:gd name="T88" fmla="*/ 73 w 961"/>
                  <a:gd name="T89" fmla="*/ 28 h 146"/>
                  <a:gd name="T90" fmla="*/ 54 w 961"/>
                  <a:gd name="T91" fmla="*/ 15 h 146"/>
                  <a:gd name="T92" fmla="*/ 33 w 961"/>
                  <a:gd name="T93" fmla="*/ 6 h 146"/>
                  <a:gd name="T94" fmla="*/ 11 w 961"/>
                  <a:gd name="T9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61" h="146">
                    <a:moveTo>
                      <a:pt x="960" y="0"/>
                    </a:moveTo>
                    <a:lnTo>
                      <a:pt x="948" y="0"/>
                    </a:lnTo>
                    <a:lnTo>
                      <a:pt x="939" y="3"/>
                    </a:lnTo>
                    <a:lnTo>
                      <a:pt x="927" y="6"/>
                    </a:lnTo>
                    <a:lnTo>
                      <a:pt x="916" y="9"/>
                    </a:lnTo>
                    <a:lnTo>
                      <a:pt x="908" y="15"/>
                    </a:lnTo>
                    <a:lnTo>
                      <a:pt x="897" y="22"/>
                    </a:lnTo>
                    <a:lnTo>
                      <a:pt x="887" y="28"/>
                    </a:lnTo>
                    <a:lnTo>
                      <a:pt x="877" y="37"/>
                    </a:lnTo>
                    <a:lnTo>
                      <a:pt x="869" y="45"/>
                    </a:lnTo>
                    <a:lnTo>
                      <a:pt x="859" y="53"/>
                    </a:lnTo>
                    <a:lnTo>
                      <a:pt x="849" y="63"/>
                    </a:lnTo>
                    <a:lnTo>
                      <a:pt x="840" y="72"/>
                    </a:lnTo>
                    <a:lnTo>
                      <a:pt x="830" y="81"/>
                    </a:lnTo>
                    <a:lnTo>
                      <a:pt x="822" y="91"/>
                    </a:lnTo>
                    <a:lnTo>
                      <a:pt x="812" y="99"/>
                    </a:lnTo>
                    <a:lnTo>
                      <a:pt x="802" y="107"/>
                    </a:lnTo>
                    <a:lnTo>
                      <a:pt x="792" y="115"/>
                    </a:lnTo>
                    <a:lnTo>
                      <a:pt x="783" y="122"/>
                    </a:lnTo>
                    <a:lnTo>
                      <a:pt x="773" y="129"/>
                    </a:lnTo>
                    <a:lnTo>
                      <a:pt x="763" y="135"/>
                    </a:lnTo>
                    <a:lnTo>
                      <a:pt x="752" y="138"/>
                    </a:lnTo>
                    <a:lnTo>
                      <a:pt x="742" y="141"/>
                    </a:lnTo>
                    <a:lnTo>
                      <a:pt x="731" y="145"/>
                    </a:lnTo>
                    <a:lnTo>
                      <a:pt x="720" y="145"/>
                    </a:lnTo>
                    <a:lnTo>
                      <a:pt x="709" y="145"/>
                    </a:lnTo>
                    <a:lnTo>
                      <a:pt x="698" y="141"/>
                    </a:lnTo>
                    <a:lnTo>
                      <a:pt x="688" y="138"/>
                    </a:lnTo>
                    <a:lnTo>
                      <a:pt x="677" y="135"/>
                    </a:lnTo>
                    <a:lnTo>
                      <a:pt x="667" y="129"/>
                    </a:lnTo>
                    <a:lnTo>
                      <a:pt x="657" y="122"/>
                    </a:lnTo>
                    <a:lnTo>
                      <a:pt x="647" y="115"/>
                    </a:lnTo>
                    <a:lnTo>
                      <a:pt x="638" y="107"/>
                    </a:lnTo>
                    <a:lnTo>
                      <a:pt x="628" y="99"/>
                    </a:lnTo>
                    <a:lnTo>
                      <a:pt x="618" y="91"/>
                    </a:lnTo>
                    <a:lnTo>
                      <a:pt x="610" y="81"/>
                    </a:lnTo>
                    <a:lnTo>
                      <a:pt x="600" y="72"/>
                    </a:lnTo>
                    <a:lnTo>
                      <a:pt x="590" y="63"/>
                    </a:lnTo>
                    <a:lnTo>
                      <a:pt x="582" y="53"/>
                    </a:lnTo>
                    <a:lnTo>
                      <a:pt x="572" y="45"/>
                    </a:lnTo>
                    <a:lnTo>
                      <a:pt x="564" y="37"/>
                    </a:lnTo>
                    <a:lnTo>
                      <a:pt x="553" y="28"/>
                    </a:lnTo>
                    <a:lnTo>
                      <a:pt x="544" y="22"/>
                    </a:lnTo>
                    <a:lnTo>
                      <a:pt x="533" y="15"/>
                    </a:lnTo>
                    <a:lnTo>
                      <a:pt x="523" y="9"/>
                    </a:lnTo>
                    <a:lnTo>
                      <a:pt x="514" y="6"/>
                    </a:lnTo>
                    <a:lnTo>
                      <a:pt x="502" y="3"/>
                    </a:lnTo>
                    <a:lnTo>
                      <a:pt x="493" y="0"/>
                    </a:lnTo>
                    <a:lnTo>
                      <a:pt x="482" y="0"/>
                    </a:lnTo>
                    <a:lnTo>
                      <a:pt x="470" y="0"/>
                    </a:lnTo>
                    <a:lnTo>
                      <a:pt x="459" y="3"/>
                    </a:lnTo>
                    <a:lnTo>
                      <a:pt x="448" y="6"/>
                    </a:lnTo>
                    <a:lnTo>
                      <a:pt x="438" y="9"/>
                    </a:lnTo>
                    <a:lnTo>
                      <a:pt x="427" y="15"/>
                    </a:lnTo>
                    <a:lnTo>
                      <a:pt x="419" y="22"/>
                    </a:lnTo>
                    <a:lnTo>
                      <a:pt x="408" y="28"/>
                    </a:lnTo>
                    <a:lnTo>
                      <a:pt x="399" y="37"/>
                    </a:lnTo>
                    <a:lnTo>
                      <a:pt x="388" y="45"/>
                    </a:lnTo>
                    <a:lnTo>
                      <a:pt x="380" y="53"/>
                    </a:lnTo>
                    <a:lnTo>
                      <a:pt x="370" y="63"/>
                    </a:lnTo>
                    <a:lnTo>
                      <a:pt x="360" y="72"/>
                    </a:lnTo>
                    <a:lnTo>
                      <a:pt x="352" y="81"/>
                    </a:lnTo>
                    <a:lnTo>
                      <a:pt x="342" y="91"/>
                    </a:lnTo>
                    <a:lnTo>
                      <a:pt x="333" y="99"/>
                    </a:lnTo>
                    <a:lnTo>
                      <a:pt x="323" y="107"/>
                    </a:lnTo>
                    <a:lnTo>
                      <a:pt x="313" y="115"/>
                    </a:lnTo>
                    <a:lnTo>
                      <a:pt x="303" y="122"/>
                    </a:lnTo>
                    <a:lnTo>
                      <a:pt x="293" y="129"/>
                    </a:lnTo>
                    <a:lnTo>
                      <a:pt x="284" y="135"/>
                    </a:lnTo>
                    <a:lnTo>
                      <a:pt x="273" y="138"/>
                    </a:lnTo>
                    <a:lnTo>
                      <a:pt x="263" y="141"/>
                    </a:lnTo>
                    <a:lnTo>
                      <a:pt x="252" y="145"/>
                    </a:lnTo>
                    <a:lnTo>
                      <a:pt x="241" y="145"/>
                    </a:lnTo>
                    <a:lnTo>
                      <a:pt x="229" y="145"/>
                    </a:lnTo>
                    <a:lnTo>
                      <a:pt x="220" y="141"/>
                    </a:lnTo>
                    <a:lnTo>
                      <a:pt x="208" y="138"/>
                    </a:lnTo>
                    <a:lnTo>
                      <a:pt x="197" y="135"/>
                    </a:lnTo>
                    <a:lnTo>
                      <a:pt x="188" y="129"/>
                    </a:lnTo>
                    <a:lnTo>
                      <a:pt x="178" y="122"/>
                    </a:lnTo>
                    <a:lnTo>
                      <a:pt x="168" y="115"/>
                    </a:lnTo>
                    <a:lnTo>
                      <a:pt x="158" y="107"/>
                    </a:lnTo>
                    <a:lnTo>
                      <a:pt x="149" y="99"/>
                    </a:lnTo>
                    <a:lnTo>
                      <a:pt x="140" y="91"/>
                    </a:lnTo>
                    <a:lnTo>
                      <a:pt x="129" y="81"/>
                    </a:lnTo>
                    <a:lnTo>
                      <a:pt x="121" y="72"/>
                    </a:lnTo>
                    <a:lnTo>
                      <a:pt x="111" y="63"/>
                    </a:lnTo>
                    <a:lnTo>
                      <a:pt x="101" y="53"/>
                    </a:lnTo>
                    <a:lnTo>
                      <a:pt x="93" y="45"/>
                    </a:lnTo>
                    <a:lnTo>
                      <a:pt x="82" y="37"/>
                    </a:lnTo>
                    <a:lnTo>
                      <a:pt x="73" y="28"/>
                    </a:lnTo>
                    <a:lnTo>
                      <a:pt x="62" y="22"/>
                    </a:lnTo>
                    <a:lnTo>
                      <a:pt x="54" y="15"/>
                    </a:lnTo>
                    <a:lnTo>
                      <a:pt x="43" y="9"/>
                    </a:lnTo>
                    <a:lnTo>
                      <a:pt x="33" y="6"/>
                    </a:lnTo>
                    <a:lnTo>
                      <a:pt x="23" y="3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5"/>
              <p:cNvSpPr>
                <a:spLocks/>
              </p:cNvSpPr>
              <p:nvPr/>
            </p:nvSpPr>
            <p:spPr bwMode="auto">
              <a:xfrm>
                <a:off x="4089" y="2378"/>
                <a:ext cx="957" cy="150"/>
              </a:xfrm>
              <a:custGeom>
                <a:avLst/>
                <a:gdLst>
                  <a:gd name="T0" fmla="*/ 944 w 957"/>
                  <a:gd name="T1" fmla="*/ 0 h 148"/>
                  <a:gd name="T2" fmla="*/ 922 w 957"/>
                  <a:gd name="T3" fmla="*/ 6 h 148"/>
                  <a:gd name="T4" fmla="*/ 903 w 957"/>
                  <a:gd name="T5" fmla="*/ 15 h 148"/>
                  <a:gd name="T6" fmla="*/ 883 w 957"/>
                  <a:gd name="T7" fmla="*/ 30 h 148"/>
                  <a:gd name="T8" fmla="*/ 864 w 957"/>
                  <a:gd name="T9" fmla="*/ 46 h 148"/>
                  <a:gd name="T10" fmla="*/ 844 w 957"/>
                  <a:gd name="T11" fmla="*/ 63 h 148"/>
                  <a:gd name="T12" fmla="*/ 826 w 957"/>
                  <a:gd name="T13" fmla="*/ 83 h 148"/>
                  <a:gd name="T14" fmla="*/ 807 w 957"/>
                  <a:gd name="T15" fmla="*/ 99 h 148"/>
                  <a:gd name="T16" fmla="*/ 789 w 957"/>
                  <a:gd name="T17" fmla="*/ 116 h 148"/>
                  <a:gd name="T18" fmla="*/ 769 w 957"/>
                  <a:gd name="T19" fmla="*/ 131 h 148"/>
                  <a:gd name="T20" fmla="*/ 748 w 957"/>
                  <a:gd name="T21" fmla="*/ 140 h 148"/>
                  <a:gd name="T22" fmla="*/ 727 w 957"/>
                  <a:gd name="T23" fmla="*/ 147 h 148"/>
                  <a:gd name="T24" fmla="*/ 705 w 957"/>
                  <a:gd name="T25" fmla="*/ 147 h 148"/>
                  <a:gd name="T26" fmla="*/ 684 w 957"/>
                  <a:gd name="T27" fmla="*/ 140 h 148"/>
                  <a:gd name="T28" fmla="*/ 663 w 957"/>
                  <a:gd name="T29" fmla="*/ 131 h 148"/>
                  <a:gd name="T30" fmla="*/ 644 w 957"/>
                  <a:gd name="T31" fmla="*/ 116 h 148"/>
                  <a:gd name="T32" fmla="*/ 624 w 957"/>
                  <a:gd name="T33" fmla="*/ 99 h 148"/>
                  <a:gd name="T34" fmla="*/ 605 w 957"/>
                  <a:gd name="T35" fmla="*/ 83 h 148"/>
                  <a:gd name="T36" fmla="*/ 587 w 957"/>
                  <a:gd name="T37" fmla="*/ 63 h 148"/>
                  <a:gd name="T38" fmla="*/ 569 w 957"/>
                  <a:gd name="T39" fmla="*/ 46 h 148"/>
                  <a:gd name="T40" fmla="*/ 549 w 957"/>
                  <a:gd name="T41" fmla="*/ 30 h 148"/>
                  <a:gd name="T42" fmla="*/ 530 w 957"/>
                  <a:gd name="T43" fmla="*/ 15 h 148"/>
                  <a:gd name="T44" fmla="*/ 510 w 957"/>
                  <a:gd name="T45" fmla="*/ 6 h 148"/>
                  <a:gd name="T46" fmla="*/ 488 w 957"/>
                  <a:gd name="T47" fmla="*/ 0 h 148"/>
                  <a:gd name="T48" fmla="*/ 467 w 957"/>
                  <a:gd name="T49" fmla="*/ 0 h 148"/>
                  <a:gd name="T50" fmla="*/ 445 w 957"/>
                  <a:gd name="T51" fmla="*/ 6 h 148"/>
                  <a:gd name="T52" fmla="*/ 425 w 957"/>
                  <a:gd name="T53" fmla="*/ 15 h 148"/>
                  <a:gd name="T54" fmla="*/ 406 w 957"/>
                  <a:gd name="T55" fmla="*/ 30 h 148"/>
                  <a:gd name="T56" fmla="*/ 386 w 957"/>
                  <a:gd name="T57" fmla="*/ 46 h 148"/>
                  <a:gd name="T58" fmla="*/ 367 w 957"/>
                  <a:gd name="T59" fmla="*/ 63 h 148"/>
                  <a:gd name="T60" fmla="*/ 349 w 957"/>
                  <a:gd name="T61" fmla="*/ 83 h 148"/>
                  <a:gd name="T62" fmla="*/ 329 w 957"/>
                  <a:gd name="T63" fmla="*/ 99 h 148"/>
                  <a:gd name="T64" fmla="*/ 310 w 957"/>
                  <a:gd name="T65" fmla="*/ 116 h 148"/>
                  <a:gd name="T66" fmla="*/ 290 w 957"/>
                  <a:gd name="T67" fmla="*/ 131 h 148"/>
                  <a:gd name="T68" fmla="*/ 269 w 957"/>
                  <a:gd name="T69" fmla="*/ 140 h 148"/>
                  <a:gd name="T70" fmla="*/ 250 w 957"/>
                  <a:gd name="T71" fmla="*/ 147 h 148"/>
                  <a:gd name="T72" fmla="*/ 228 w 957"/>
                  <a:gd name="T73" fmla="*/ 147 h 148"/>
                  <a:gd name="T74" fmla="*/ 205 w 957"/>
                  <a:gd name="T75" fmla="*/ 140 h 148"/>
                  <a:gd name="T76" fmla="*/ 186 w 957"/>
                  <a:gd name="T77" fmla="*/ 131 h 148"/>
                  <a:gd name="T78" fmla="*/ 165 w 957"/>
                  <a:gd name="T79" fmla="*/ 116 h 148"/>
                  <a:gd name="T80" fmla="*/ 147 w 957"/>
                  <a:gd name="T81" fmla="*/ 99 h 148"/>
                  <a:gd name="T82" fmla="*/ 128 w 957"/>
                  <a:gd name="T83" fmla="*/ 83 h 148"/>
                  <a:gd name="T84" fmla="*/ 109 w 957"/>
                  <a:gd name="T85" fmla="*/ 63 h 148"/>
                  <a:gd name="T86" fmla="*/ 91 w 957"/>
                  <a:gd name="T87" fmla="*/ 46 h 148"/>
                  <a:gd name="T88" fmla="*/ 72 w 957"/>
                  <a:gd name="T89" fmla="*/ 30 h 148"/>
                  <a:gd name="T90" fmla="*/ 52 w 957"/>
                  <a:gd name="T91" fmla="*/ 15 h 148"/>
                  <a:gd name="T92" fmla="*/ 32 w 957"/>
                  <a:gd name="T93" fmla="*/ 6 h 148"/>
                  <a:gd name="T94" fmla="*/ 11 w 957"/>
                  <a:gd name="T95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7" h="148">
                    <a:moveTo>
                      <a:pt x="956" y="0"/>
                    </a:moveTo>
                    <a:lnTo>
                      <a:pt x="944" y="0"/>
                    </a:lnTo>
                    <a:lnTo>
                      <a:pt x="933" y="1"/>
                    </a:lnTo>
                    <a:lnTo>
                      <a:pt x="922" y="6"/>
                    </a:lnTo>
                    <a:lnTo>
                      <a:pt x="912" y="9"/>
                    </a:lnTo>
                    <a:lnTo>
                      <a:pt x="903" y="15"/>
                    </a:lnTo>
                    <a:lnTo>
                      <a:pt x="893" y="22"/>
                    </a:lnTo>
                    <a:lnTo>
                      <a:pt x="883" y="30"/>
                    </a:lnTo>
                    <a:lnTo>
                      <a:pt x="873" y="38"/>
                    </a:lnTo>
                    <a:lnTo>
                      <a:pt x="864" y="46"/>
                    </a:lnTo>
                    <a:lnTo>
                      <a:pt x="854" y="55"/>
                    </a:lnTo>
                    <a:lnTo>
                      <a:pt x="844" y="63"/>
                    </a:lnTo>
                    <a:lnTo>
                      <a:pt x="836" y="73"/>
                    </a:lnTo>
                    <a:lnTo>
                      <a:pt x="826" y="83"/>
                    </a:lnTo>
                    <a:lnTo>
                      <a:pt x="818" y="91"/>
                    </a:lnTo>
                    <a:lnTo>
                      <a:pt x="807" y="99"/>
                    </a:lnTo>
                    <a:lnTo>
                      <a:pt x="798" y="108"/>
                    </a:lnTo>
                    <a:lnTo>
                      <a:pt x="789" y="116"/>
                    </a:lnTo>
                    <a:lnTo>
                      <a:pt x="779" y="124"/>
                    </a:lnTo>
                    <a:lnTo>
                      <a:pt x="769" y="131"/>
                    </a:lnTo>
                    <a:lnTo>
                      <a:pt x="759" y="137"/>
                    </a:lnTo>
                    <a:lnTo>
                      <a:pt x="748" y="140"/>
                    </a:lnTo>
                    <a:lnTo>
                      <a:pt x="738" y="143"/>
                    </a:lnTo>
                    <a:lnTo>
                      <a:pt x="727" y="147"/>
                    </a:lnTo>
                    <a:lnTo>
                      <a:pt x="716" y="147"/>
                    </a:lnTo>
                    <a:lnTo>
                      <a:pt x="705" y="147"/>
                    </a:lnTo>
                    <a:lnTo>
                      <a:pt x="694" y="143"/>
                    </a:lnTo>
                    <a:lnTo>
                      <a:pt x="684" y="140"/>
                    </a:lnTo>
                    <a:lnTo>
                      <a:pt x="673" y="137"/>
                    </a:lnTo>
                    <a:lnTo>
                      <a:pt x="663" y="131"/>
                    </a:lnTo>
                    <a:lnTo>
                      <a:pt x="654" y="124"/>
                    </a:lnTo>
                    <a:lnTo>
                      <a:pt x="644" y="116"/>
                    </a:lnTo>
                    <a:lnTo>
                      <a:pt x="634" y="108"/>
                    </a:lnTo>
                    <a:lnTo>
                      <a:pt x="624" y="99"/>
                    </a:lnTo>
                    <a:lnTo>
                      <a:pt x="615" y="91"/>
                    </a:lnTo>
                    <a:lnTo>
                      <a:pt x="605" y="83"/>
                    </a:lnTo>
                    <a:lnTo>
                      <a:pt x="595" y="73"/>
                    </a:lnTo>
                    <a:lnTo>
                      <a:pt x="587" y="63"/>
                    </a:lnTo>
                    <a:lnTo>
                      <a:pt x="577" y="55"/>
                    </a:lnTo>
                    <a:lnTo>
                      <a:pt x="569" y="46"/>
                    </a:lnTo>
                    <a:lnTo>
                      <a:pt x="558" y="38"/>
                    </a:lnTo>
                    <a:lnTo>
                      <a:pt x="549" y="30"/>
                    </a:lnTo>
                    <a:lnTo>
                      <a:pt x="538" y="22"/>
                    </a:lnTo>
                    <a:lnTo>
                      <a:pt x="530" y="15"/>
                    </a:lnTo>
                    <a:lnTo>
                      <a:pt x="520" y="9"/>
                    </a:lnTo>
                    <a:lnTo>
                      <a:pt x="510" y="6"/>
                    </a:lnTo>
                    <a:lnTo>
                      <a:pt x="499" y="1"/>
                    </a:lnTo>
                    <a:lnTo>
                      <a:pt x="488" y="0"/>
                    </a:lnTo>
                    <a:lnTo>
                      <a:pt x="477" y="0"/>
                    </a:lnTo>
                    <a:lnTo>
                      <a:pt x="467" y="0"/>
                    </a:lnTo>
                    <a:lnTo>
                      <a:pt x="456" y="1"/>
                    </a:lnTo>
                    <a:lnTo>
                      <a:pt x="445" y="6"/>
                    </a:lnTo>
                    <a:lnTo>
                      <a:pt x="435" y="9"/>
                    </a:lnTo>
                    <a:lnTo>
                      <a:pt x="425" y="15"/>
                    </a:lnTo>
                    <a:lnTo>
                      <a:pt x="416" y="22"/>
                    </a:lnTo>
                    <a:lnTo>
                      <a:pt x="406" y="30"/>
                    </a:lnTo>
                    <a:lnTo>
                      <a:pt x="396" y="38"/>
                    </a:lnTo>
                    <a:lnTo>
                      <a:pt x="386" y="46"/>
                    </a:lnTo>
                    <a:lnTo>
                      <a:pt x="377" y="55"/>
                    </a:lnTo>
                    <a:lnTo>
                      <a:pt x="367" y="63"/>
                    </a:lnTo>
                    <a:lnTo>
                      <a:pt x="359" y="73"/>
                    </a:lnTo>
                    <a:lnTo>
                      <a:pt x="349" y="83"/>
                    </a:lnTo>
                    <a:lnTo>
                      <a:pt x="339" y="91"/>
                    </a:lnTo>
                    <a:lnTo>
                      <a:pt x="329" y="99"/>
                    </a:lnTo>
                    <a:lnTo>
                      <a:pt x="321" y="108"/>
                    </a:lnTo>
                    <a:lnTo>
                      <a:pt x="310" y="116"/>
                    </a:lnTo>
                    <a:lnTo>
                      <a:pt x="301" y="124"/>
                    </a:lnTo>
                    <a:lnTo>
                      <a:pt x="290" y="131"/>
                    </a:lnTo>
                    <a:lnTo>
                      <a:pt x="282" y="137"/>
                    </a:lnTo>
                    <a:lnTo>
                      <a:pt x="269" y="140"/>
                    </a:lnTo>
                    <a:lnTo>
                      <a:pt x="260" y="143"/>
                    </a:lnTo>
                    <a:lnTo>
                      <a:pt x="250" y="147"/>
                    </a:lnTo>
                    <a:lnTo>
                      <a:pt x="239" y="147"/>
                    </a:lnTo>
                    <a:lnTo>
                      <a:pt x="228" y="147"/>
                    </a:lnTo>
                    <a:lnTo>
                      <a:pt x="217" y="143"/>
                    </a:lnTo>
                    <a:lnTo>
                      <a:pt x="205" y="140"/>
                    </a:lnTo>
                    <a:lnTo>
                      <a:pt x="196" y="137"/>
                    </a:lnTo>
                    <a:lnTo>
                      <a:pt x="186" y="131"/>
                    </a:lnTo>
                    <a:lnTo>
                      <a:pt x="176" y="124"/>
                    </a:lnTo>
                    <a:lnTo>
                      <a:pt x="165" y="116"/>
                    </a:lnTo>
                    <a:lnTo>
                      <a:pt x="157" y="108"/>
                    </a:lnTo>
                    <a:lnTo>
                      <a:pt x="147" y="99"/>
                    </a:lnTo>
                    <a:lnTo>
                      <a:pt x="137" y="91"/>
                    </a:lnTo>
                    <a:lnTo>
                      <a:pt x="128" y="83"/>
                    </a:lnTo>
                    <a:lnTo>
                      <a:pt x="118" y="73"/>
                    </a:lnTo>
                    <a:lnTo>
                      <a:pt x="109" y="63"/>
                    </a:lnTo>
                    <a:lnTo>
                      <a:pt x="100" y="55"/>
                    </a:lnTo>
                    <a:lnTo>
                      <a:pt x="91" y="46"/>
                    </a:lnTo>
                    <a:lnTo>
                      <a:pt x="82" y="38"/>
                    </a:lnTo>
                    <a:lnTo>
                      <a:pt x="72" y="30"/>
                    </a:lnTo>
                    <a:lnTo>
                      <a:pt x="62" y="22"/>
                    </a:lnTo>
                    <a:lnTo>
                      <a:pt x="52" y="15"/>
                    </a:lnTo>
                    <a:lnTo>
                      <a:pt x="41" y="9"/>
                    </a:lnTo>
                    <a:lnTo>
                      <a:pt x="32" y="6"/>
                    </a:lnTo>
                    <a:lnTo>
                      <a:pt x="20" y="1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6"/>
              <p:cNvSpPr>
                <a:spLocks/>
              </p:cNvSpPr>
              <p:nvPr/>
            </p:nvSpPr>
            <p:spPr bwMode="auto">
              <a:xfrm>
                <a:off x="4089" y="2513"/>
                <a:ext cx="957" cy="148"/>
              </a:xfrm>
              <a:custGeom>
                <a:avLst/>
                <a:gdLst>
                  <a:gd name="T0" fmla="*/ 944 w 957"/>
                  <a:gd name="T1" fmla="*/ 0 h 146"/>
                  <a:gd name="T2" fmla="*/ 923 w 957"/>
                  <a:gd name="T3" fmla="*/ 6 h 146"/>
                  <a:gd name="T4" fmla="*/ 903 w 957"/>
                  <a:gd name="T5" fmla="*/ 15 h 146"/>
                  <a:gd name="T6" fmla="*/ 883 w 957"/>
                  <a:gd name="T7" fmla="*/ 28 h 146"/>
                  <a:gd name="T8" fmla="*/ 864 w 957"/>
                  <a:gd name="T9" fmla="*/ 45 h 146"/>
                  <a:gd name="T10" fmla="*/ 844 w 957"/>
                  <a:gd name="T11" fmla="*/ 63 h 146"/>
                  <a:gd name="T12" fmla="*/ 826 w 957"/>
                  <a:gd name="T13" fmla="*/ 81 h 146"/>
                  <a:gd name="T14" fmla="*/ 808 w 957"/>
                  <a:gd name="T15" fmla="*/ 99 h 146"/>
                  <a:gd name="T16" fmla="*/ 789 w 957"/>
                  <a:gd name="T17" fmla="*/ 115 h 146"/>
                  <a:gd name="T18" fmla="*/ 769 w 957"/>
                  <a:gd name="T19" fmla="*/ 129 h 146"/>
                  <a:gd name="T20" fmla="*/ 748 w 957"/>
                  <a:gd name="T21" fmla="*/ 138 h 146"/>
                  <a:gd name="T22" fmla="*/ 727 w 957"/>
                  <a:gd name="T23" fmla="*/ 145 h 146"/>
                  <a:gd name="T24" fmla="*/ 705 w 957"/>
                  <a:gd name="T25" fmla="*/ 145 h 146"/>
                  <a:gd name="T26" fmla="*/ 684 w 957"/>
                  <a:gd name="T27" fmla="*/ 138 h 146"/>
                  <a:gd name="T28" fmla="*/ 663 w 957"/>
                  <a:gd name="T29" fmla="*/ 129 h 146"/>
                  <a:gd name="T30" fmla="*/ 644 w 957"/>
                  <a:gd name="T31" fmla="*/ 115 h 146"/>
                  <a:gd name="T32" fmla="*/ 624 w 957"/>
                  <a:gd name="T33" fmla="*/ 99 h 146"/>
                  <a:gd name="T34" fmla="*/ 606 w 957"/>
                  <a:gd name="T35" fmla="*/ 81 h 146"/>
                  <a:gd name="T36" fmla="*/ 587 w 957"/>
                  <a:gd name="T37" fmla="*/ 63 h 146"/>
                  <a:gd name="T38" fmla="*/ 569 w 957"/>
                  <a:gd name="T39" fmla="*/ 45 h 146"/>
                  <a:gd name="T40" fmla="*/ 549 w 957"/>
                  <a:gd name="T41" fmla="*/ 28 h 146"/>
                  <a:gd name="T42" fmla="*/ 530 w 957"/>
                  <a:gd name="T43" fmla="*/ 15 h 146"/>
                  <a:gd name="T44" fmla="*/ 510 w 957"/>
                  <a:gd name="T45" fmla="*/ 6 h 146"/>
                  <a:gd name="T46" fmla="*/ 489 w 957"/>
                  <a:gd name="T47" fmla="*/ 0 h 146"/>
                  <a:gd name="T48" fmla="*/ 467 w 957"/>
                  <a:gd name="T49" fmla="*/ 0 h 146"/>
                  <a:gd name="T50" fmla="*/ 445 w 957"/>
                  <a:gd name="T51" fmla="*/ 6 h 146"/>
                  <a:gd name="T52" fmla="*/ 425 w 957"/>
                  <a:gd name="T53" fmla="*/ 15 h 146"/>
                  <a:gd name="T54" fmla="*/ 406 w 957"/>
                  <a:gd name="T55" fmla="*/ 28 h 146"/>
                  <a:gd name="T56" fmla="*/ 386 w 957"/>
                  <a:gd name="T57" fmla="*/ 45 h 146"/>
                  <a:gd name="T58" fmla="*/ 367 w 957"/>
                  <a:gd name="T59" fmla="*/ 63 h 146"/>
                  <a:gd name="T60" fmla="*/ 349 w 957"/>
                  <a:gd name="T61" fmla="*/ 81 h 146"/>
                  <a:gd name="T62" fmla="*/ 329 w 957"/>
                  <a:gd name="T63" fmla="*/ 99 h 146"/>
                  <a:gd name="T64" fmla="*/ 311 w 957"/>
                  <a:gd name="T65" fmla="*/ 115 h 146"/>
                  <a:gd name="T66" fmla="*/ 290 w 957"/>
                  <a:gd name="T67" fmla="*/ 129 h 146"/>
                  <a:gd name="T68" fmla="*/ 269 w 957"/>
                  <a:gd name="T69" fmla="*/ 138 h 146"/>
                  <a:gd name="T70" fmla="*/ 250 w 957"/>
                  <a:gd name="T71" fmla="*/ 145 h 146"/>
                  <a:gd name="T72" fmla="*/ 228 w 957"/>
                  <a:gd name="T73" fmla="*/ 145 h 146"/>
                  <a:gd name="T74" fmla="*/ 205 w 957"/>
                  <a:gd name="T75" fmla="*/ 138 h 146"/>
                  <a:gd name="T76" fmla="*/ 186 w 957"/>
                  <a:gd name="T77" fmla="*/ 129 h 146"/>
                  <a:gd name="T78" fmla="*/ 165 w 957"/>
                  <a:gd name="T79" fmla="*/ 115 h 146"/>
                  <a:gd name="T80" fmla="*/ 147 w 957"/>
                  <a:gd name="T81" fmla="*/ 99 h 146"/>
                  <a:gd name="T82" fmla="*/ 129 w 957"/>
                  <a:gd name="T83" fmla="*/ 81 h 146"/>
                  <a:gd name="T84" fmla="*/ 109 w 957"/>
                  <a:gd name="T85" fmla="*/ 63 h 146"/>
                  <a:gd name="T86" fmla="*/ 91 w 957"/>
                  <a:gd name="T87" fmla="*/ 45 h 146"/>
                  <a:gd name="T88" fmla="*/ 72 w 957"/>
                  <a:gd name="T89" fmla="*/ 28 h 146"/>
                  <a:gd name="T90" fmla="*/ 52 w 957"/>
                  <a:gd name="T91" fmla="*/ 15 h 146"/>
                  <a:gd name="T92" fmla="*/ 32 w 957"/>
                  <a:gd name="T93" fmla="*/ 6 h 146"/>
                  <a:gd name="T94" fmla="*/ 11 w 957"/>
                  <a:gd name="T9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7" h="146">
                    <a:moveTo>
                      <a:pt x="956" y="0"/>
                    </a:moveTo>
                    <a:lnTo>
                      <a:pt x="944" y="0"/>
                    </a:lnTo>
                    <a:lnTo>
                      <a:pt x="935" y="3"/>
                    </a:lnTo>
                    <a:lnTo>
                      <a:pt x="923" y="6"/>
                    </a:lnTo>
                    <a:lnTo>
                      <a:pt x="912" y="9"/>
                    </a:lnTo>
                    <a:lnTo>
                      <a:pt x="903" y="15"/>
                    </a:lnTo>
                    <a:lnTo>
                      <a:pt x="893" y="22"/>
                    </a:lnTo>
                    <a:lnTo>
                      <a:pt x="883" y="28"/>
                    </a:lnTo>
                    <a:lnTo>
                      <a:pt x="873" y="37"/>
                    </a:lnTo>
                    <a:lnTo>
                      <a:pt x="864" y="45"/>
                    </a:lnTo>
                    <a:lnTo>
                      <a:pt x="855" y="53"/>
                    </a:lnTo>
                    <a:lnTo>
                      <a:pt x="844" y="63"/>
                    </a:lnTo>
                    <a:lnTo>
                      <a:pt x="836" y="72"/>
                    </a:lnTo>
                    <a:lnTo>
                      <a:pt x="826" y="81"/>
                    </a:lnTo>
                    <a:lnTo>
                      <a:pt x="818" y="91"/>
                    </a:lnTo>
                    <a:lnTo>
                      <a:pt x="808" y="99"/>
                    </a:lnTo>
                    <a:lnTo>
                      <a:pt x="798" y="107"/>
                    </a:lnTo>
                    <a:lnTo>
                      <a:pt x="789" y="115"/>
                    </a:lnTo>
                    <a:lnTo>
                      <a:pt x="779" y="122"/>
                    </a:lnTo>
                    <a:lnTo>
                      <a:pt x="769" y="129"/>
                    </a:lnTo>
                    <a:lnTo>
                      <a:pt x="759" y="135"/>
                    </a:lnTo>
                    <a:lnTo>
                      <a:pt x="748" y="138"/>
                    </a:lnTo>
                    <a:lnTo>
                      <a:pt x="738" y="141"/>
                    </a:lnTo>
                    <a:lnTo>
                      <a:pt x="727" y="145"/>
                    </a:lnTo>
                    <a:lnTo>
                      <a:pt x="716" y="145"/>
                    </a:lnTo>
                    <a:lnTo>
                      <a:pt x="705" y="145"/>
                    </a:lnTo>
                    <a:lnTo>
                      <a:pt x="694" y="141"/>
                    </a:lnTo>
                    <a:lnTo>
                      <a:pt x="684" y="138"/>
                    </a:lnTo>
                    <a:lnTo>
                      <a:pt x="673" y="135"/>
                    </a:lnTo>
                    <a:lnTo>
                      <a:pt x="663" y="129"/>
                    </a:lnTo>
                    <a:lnTo>
                      <a:pt x="654" y="122"/>
                    </a:lnTo>
                    <a:lnTo>
                      <a:pt x="644" y="115"/>
                    </a:lnTo>
                    <a:lnTo>
                      <a:pt x="634" y="107"/>
                    </a:lnTo>
                    <a:lnTo>
                      <a:pt x="624" y="99"/>
                    </a:lnTo>
                    <a:lnTo>
                      <a:pt x="615" y="91"/>
                    </a:lnTo>
                    <a:lnTo>
                      <a:pt x="606" y="81"/>
                    </a:lnTo>
                    <a:lnTo>
                      <a:pt x="596" y="72"/>
                    </a:lnTo>
                    <a:lnTo>
                      <a:pt x="587" y="63"/>
                    </a:lnTo>
                    <a:lnTo>
                      <a:pt x="577" y="53"/>
                    </a:lnTo>
                    <a:lnTo>
                      <a:pt x="569" y="45"/>
                    </a:lnTo>
                    <a:lnTo>
                      <a:pt x="559" y="37"/>
                    </a:lnTo>
                    <a:lnTo>
                      <a:pt x="549" y="28"/>
                    </a:lnTo>
                    <a:lnTo>
                      <a:pt x="539" y="22"/>
                    </a:lnTo>
                    <a:lnTo>
                      <a:pt x="530" y="15"/>
                    </a:lnTo>
                    <a:lnTo>
                      <a:pt x="520" y="9"/>
                    </a:lnTo>
                    <a:lnTo>
                      <a:pt x="510" y="6"/>
                    </a:lnTo>
                    <a:lnTo>
                      <a:pt x="499" y="3"/>
                    </a:lnTo>
                    <a:lnTo>
                      <a:pt x="489" y="0"/>
                    </a:lnTo>
                    <a:lnTo>
                      <a:pt x="478" y="0"/>
                    </a:lnTo>
                    <a:lnTo>
                      <a:pt x="467" y="0"/>
                    </a:lnTo>
                    <a:lnTo>
                      <a:pt x="456" y="3"/>
                    </a:lnTo>
                    <a:lnTo>
                      <a:pt x="445" y="6"/>
                    </a:lnTo>
                    <a:lnTo>
                      <a:pt x="435" y="9"/>
                    </a:lnTo>
                    <a:lnTo>
                      <a:pt x="425" y="15"/>
                    </a:lnTo>
                    <a:lnTo>
                      <a:pt x="416" y="22"/>
                    </a:lnTo>
                    <a:lnTo>
                      <a:pt x="406" y="28"/>
                    </a:lnTo>
                    <a:lnTo>
                      <a:pt x="396" y="37"/>
                    </a:lnTo>
                    <a:lnTo>
                      <a:pt x="386" y="45"/>
                    </a:lnTo>
                    <a:lnTo>
                      <a:pt x="377" y="53"/>
                    </a:lnTo>
                    <a:lnTo>
                      <a:pt x="367" y="63"/>
                    </a:lnTo>
                    <a:lnTo>
                      <a:pt x="359" y="72"/>
                    </a:lnTo>
                    <a:lnTo>
                      <a:pt x="349" y="81"/>
                    </a:lnTo>
                    <a:lnTo>
                      <a:pt x="340" y="91"/>
                    </a:lnTo>
                    <a:lnTo>
                      <a:pt x="329" y="99"/>
                    </a:lnTo>
                    <a:lnTo>
                      <a:pt x="321" y="107"/>
                    </a:lnTo>
                    <a:lnTo>
                      <a:pt x="311" y="115"/>
                    </a:lnTo>
                    <a:lnTo>
                      <a:pt x="301" y="122"/>
                    </a:lnTo>
                    <a:lnTo>
                      <a:pt x="290" y="129"/>
                    </a:lnTo>
                    <a:lnTo>
                      <a:pt x="282" y="135"/>
                    </a:lnTo>
                    <a:lnTo>
                      <a:pt x="269" y="138"/>
                    </a:lnTo>
                    <a:lnTo>
                      <a:pt x="260" y="141"/>
                    </a:lnTo>
                    <a:lnTo>
                      <a:pt x="250" y="145"/>
                    </a:lnTo>
                    <a:lnTo>
                      <a:pt x="239" y="145"/>
                    </a:lnTo>
                    <a:lnTo>
                      <a:pt x="228" y="145"/>
                    </a:lnTo>
                    <a:lnTo>
                      <a:pt x="217" y="141"/>
                    </a:lnTo>
                    <a:lnTo>
                      <a:pt x="205" y="138"/>
                    </a:lnTo>
                    <a:lnTo>
                      <a:pt x="196" y="135"/>
                    </a:lnTo>
                    <a:lnTo>
                      <a:pt x="186" y="129"/>
                    </a:lnTo>
                    <a:lnTo>
                      <a:pt x="176" y="122"/>
                    </a:lnTo>
                    <a:lnTo>
                      <a:pt x="165" y="115"/>
                    </a:lnTo>
                    <a:lnTo>
                      <a:pt x="157" y="107"/>
                    </a:lnTo>
                    <a:lnTo>
                      <a:pt x="147" y="99"/>
                    </a:lnTo>
                    <a:lnTo>
                      <a:pt x="137" y="91"/>
                    </a:lnTo>
                    <a:lnTo>
                      <a:pt x="129" y="81"/>
                    </a:lnTo>
                    <a:lnTo>
                      <a:pt x="119" y="72"/>
                    </a:lnTo>
                    <a:lnTo>
                      <a:pt x="109" y="63"/>
                    </a:lnTo>
                    <a:lnTo>
                      <a:pt x="100" y="53"/>
                    </a:lnTo>
                    <a:lnTo>
                      <a:pt x="91" y="45"/>
                    </a:lnTo>
                    <a:lnTo>
                      <a:pt x="82" y="37"/>
                    </a:lnTo>
                    <a:lnTo>
                      <a:pt x="72" y="28"/>
                    </a:lnTo>
                    <a:lnTo>
                      <a:pt x="62" y="22"/>
                    </a:lnTo>
                    <a:lnTo>
                      <a:pt x="52" y="15"/>
                    </a:lnTo>
                    <a:lnTo>
                      <a:pt x="41" y="9"/>
                    </a:lnTo>
                    <a:lnTo>
                      <a:pt x="32" y="6"/>
                    </a:lnTo>
                    <a:lnTo>
                      <a:pt x="20" y="3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1800225" y="3197225"/>
              <a:ext cx="52388" cy="31750"/>
            </a:xfrm>
            <a:custGeom>
              <a:avLst/>
              <a:gdLst>
                <a:gd name="T0" fmla="*/ 2 w 39"/>
                <a:gd name="T1" fmla="*/ 10 h 26"/>
                <a:gd name="T2" fmla="*/ 0 w 39"/>
                <a:gd name="T3" fmla="*/ 23 h 26"/>
                <a:gd name="T4" fmla="*/ 38 w 39"/>
                <a:gd name="T5" fmla="*/ 25 h 26"/>
                <a:gd name="T6" fmla="*/ 5 w 39"/>
                <a:gd name="T7" fmla="*/ 0 h 26"/>
                <a:gd name="T8" fmla="*/ 2 w 39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2" y="10"/>
                  </a:moveTo>
                  <a:lnTo>
                    <a:pt x="0" y="23"/>
                  </a:lnTo>
                  <a:lnTo>
                    <a:pt x="38" y="25"/>
                  </a:lnTo>
                  <a:lnTo>
                    <a:pt x="5" y="0"/>
                  </a:lnTo>
                  <a:lnTo>
                    <a:pt x="2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2801938" y="2832100"/>
              <a:ext cx="1250950" cy="179388"/>
            </a:xfrm>
            <a:custGeom>
              <a:avLst/>
              <a:gdLst>
                <a:gd name="T0" fmla="*/ 11 w 960"/>
                <a:gd name="T1" fmla="*/ 147 h 148"/>
                <a:gd name="T2" fmla="*/ 32 w 960"/>
                <a:gd name="T3" fmla="*/ 140 h 148"/>
                <a:gd name="T4" fmla="*/ 52 w 960"/>
                <a:gd name="T5" fmla="*/ 129 h 148"/>
                <a:gd name="T6" fmla="*/ 72 w 960"/>
                <a:gd name="T7" fmla="*/ 116 h 148"/>
                <a:gd name="T8" fmla="*/ 90 w 960"/>
                <a:gd name="T9" fmla="*/ 99 h 148"/>
                <a:gd name="T10" fmla="*/ 110 w 960"/>
                <a:gd name="T11" fmla="*/ 82 h 148"/>
                <a:gd name="T12" fmla="*/ 128 w 960"/>
                <a:gd name="T13" fmla="*/ 63 h 148"/>
                <a:gd name="T14" fmla="*/ 147 w 960"/>
                <a:gd name="T15" fmla="*/ 45 h 148"/>
                <a:gd name="T16" fmla="*/ 167 w 960"/>
                <a:gd name="T17" fmla="*/ 30 h 148"/>
                <a:gd name="T18" fmla="*/ 186 w 960"/>
                <a:gd name="T19" fmla="*/ 15 h 148"/>
                <a:gd name="T20" fmla="*/ 207 w 960"/>
                <a:gd name="T21" fmla="*/ 6 h 148"/>
                <a:gd name="T22" fmla="*/ 227 w 960"/>
                <a:gd name="T23" fmla="*/ 0 h 148"/>
                <a:gd name="T24" fmla="*/ 249 w 960"/>
                <a:gd name="T25" fmla="*/ 0 h 148"/>
                <a:gd name="T26" fmla="*/ 271 w 960"/>
                <a:gd name="T27" fmla="*/ 6 h 148"/>
                <a:gd name="T28" fmla="*/ 292 w 960"/>
                <a:gd name="T29" fmla="*/ 15 h 148"/>
                <a:gd name="T30" fmla="*/ 312 w 960"/>
                <a:gd name="T31" fmla="*/ 30 h 148"/>
                <a:gd name="T32" fmla="*/ 331 w 960"/>
                <a:gd name="T33" fmla="*/ 45 h 148"/>
                <a:gd name="T34" fmla="*/ 349 w 960"/>
                <a:gd name="T35" fmla="*/ 63 h 148"/>
                <a:gd name="T36" fmla="*/ 367 w 960"/>
                <a:gd name="T37" fmla="*/ 82 h 148"/>
                <a:gd name="T38" fmla="*/ 387 w 960"/>
                <a:gd name="T39" fmla="*/ 99 h 148"/>
                <a:gd name="T40" fmla="*/ 407 w 960"/>
                <a:gd name="T41" fmla="*/ 116 h 148"/>
                <a:gd name="T42" fmla="*/ 426 w 960"/>
                <a:gd name="T43" fmla="*/ 129 h 148"/>
                <a:gd name="T44" fmla="*/ 446 w 960"/>
                <a:gd name="T45" fmla="*/ 140 h 148"/>
                <a:gd name="T46" fmla="*/ 468 w 960"/>
                <a:gd name="T47" fmla="*/ 147 h 148"/>
                <a:gd name="T48" fmla="*/ 490 w 960"/>
                <a:gd name="T49" fmla="*/ 147 h 148"/>
                <a:gd name="T50" fmla="*/ 511 w 960"/>
                <a:gd name="T51" fmla="*/ 140 h 148"/>
                <a:gd name="T52" fmla="*/ 532 w 960"/>
                <a:gd name="T53" fmla="*/ 129 h 148"/>
                <a:gd name="T54" fmla="*/ 551 w 960"/>
                <a:gd name="T55" fmla="*/ 116 h 148"/>
                <a:gd name="T56" fmla="*/ 571 w 960"/>
                <a:gd name="T57" fmla="*/ 99 h 148"/>
                <a:gd name="T58" fmla="*/ 591 w 960"/>
                <a:gd name="T59" fmla="*/ 82 h 148"/>
                <a:gd name="T60" fmla="*/ 609 w 960"/>
                <a:gd name="T61" fmla="*/ 63 h 148"/>
                <a:gd name="T62" fmla="*/ 627 w 960"/>
                <a:gd name="T63" fmla="*/ 45 h 148"/>
                <a:gd name="T64" fmla="*/ 646 w 960"/>
                <a:gd name="T65" fmla="*/ 30 h 148"/>
                <a:gd name="T66" fmla="*/ 666 w 960"/>
                <a:gd name="T67" fmla="*/ 15 h 148"/>
                <a:gd name="T68" fmla="*/ 687 w 960"/>
                <a:gd name="T69" fmla="*/ 6 h 148"/>
                <a:gd name="T70" fmla="*/ 709 w 960"/>
                <a:gd name="T71" fmla="*/ 0 h 148"/>
                <a:gd name="T72" fmla="*/ 730 w 960"/>
                <a:gd name="T73" fmla="*/ 0 h 148"/>
                <a:gd name="T74" fmla="*/ 751 w 960"/>
                <a:gd name="T75" fmla="*/ 6 h 148"/>
                <a:gd name="T76" fmla="*/ 770 w 960"/>
                <a:gd name="T77" fmla="*/ 15 h 148"/>
                <a:gd name="T78" fmla="*/ 790 w 960"/>
                <a:gd name="T79" fmla="*/ 30 h 148"/>
                <a:gd name="T80" fmla="*/ 809 w 960"/>
                <a:gd name="T81" fmla="*/ 45 h 148"/>
                <a:gd name="T82" fmla="*/ 829 w 960"/>
                <a:gd name="T83" fmla="*/ 63 h 148"/>
                <a:gd name="T84" fmla="*/ 848 w 960"/>
                <a:gd name="T85" fmla="*/ 82 h 148"/>
                <a:gd name="T86" fmla="*/ 867 w 960"/>
                <a:gd name="T87" fmla="*/ 99 h 148"/>
                <a:gd name="T88" fmla="*/ 886 w 960"/>
                <a:gd name="T89" fmla="*/ 116 h 148"/>
                <a:gd name="T90" fmla="*/ 906 w 960"/>
                <a:gd name="T91" fmla="*/ 129 h 148"/>
                <a:gd name="T92" fmla="*/ 926 w 960"/>
                <a:gd name="T93" fmla="*/ 140 h 148"/>
                <a:gd name="T94" fmla="*/ 947 w 960"/>
                <a:gd name="T95" fmla="*/ 147 h 148"/>
                <a:gd name="T96" fmla="*/ 0 w 960"/>
                <a:gd name="T97" fmla="*/ 1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0" h="148">
                  <a:moveTo>
                    <a:pt x="0" y="147"/>
                  </a:moveTo>
                  <a:lnTo>
                    <a:pt x="11" y="147"/>
                  </a:lnTo>
                  <a:lnTo>
                    <a:pt x="22" y="143"/>
                  </a:lnTo>
                  <a:lnTo>
                    <a:pt x="32" y="140"/>
                  </a:lnTo>
                  <a:lnTo>
                    <a:pt x="41" y="137"/>
                  </a:lnTo>
                  <a:lnTo>
                    <a:pt x="52" y="129"/>
                  </a:lnTo>
                  <a:lnTo>
                    <a:pt x="61" y="123"/>
                  </a:lnTo>
                  <a:lnTo>
                    <a:pt x="72" y="116"/>
                  </a:lnTo>
                  <a:lnTo>
                    <a:pt x="82" y="109"/>
                  </a:lnTo>
                  <a:lnTo>
                    <a:pt x="90" y="99"/>
                  </a:lnTo>
                  <a:lnTo>
                    <a:pt x="101" y="91"/>
                  </a:lnTo>
                  <a:lnTo>
                    <a:pt x="110" y="82"/>
                  </a:lnTo>
                  <a:lnTo>
                    <a:pt x="119" y="72"/>
                  </a:lnTo>
                  <a:lnTo>
                    <a:pt x="128" y="63"/>
                  </a:lnTo>
                  <a:lnTo>
                    <a:pt x="137" y="55"/>
                  </a:lnTo>
                  <a:lnTo>
                    <a:pt x="147" y="45"/>
                  </a:lnTo>
                  <a:lnTo>
                    <a:pt x="157" y="37"/>
                  </a:lnTo>
                  <a:lnTo>
                    <a:pt x="167" y="30"/>
                  </a:lnTo>
                  <a:lnTo>
                    <a:pt x="175" y="23"/>
                  </a:lnTo>
                  <a:lnTo>
                    <a:pt x="186" y="15"/>
                  </a:lnTo>
                  <a:lnTo>
                    <a:pt x="196" y="9"/>
                  </a:lnTo>
                  <a:lnTo>
                    <a:pt x="207" y="6"/>
                  </a:lnTo>
                  <a:lnTo>
                    <a:pt x="217" y="3"/>
                  </a:lnTo>
                  <a:lnTo>
                    <a:pt x="227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60" y="3"/>
                  </a:lnTo>
                  <a:lnTo>
                    <a:pt x="271" y="6"/>
                  </a:lnTo>
                  <a:lnTo>
                    <a:pt x="281" y="9"/>
                  </a:lnTo>
                  <a:lnTo>
                    <a:pt x="292" y="15"/>
                  </a:lnTo>
                  <a:lnTo>
                    <a:pt x="301" y="23"/>
                  </a:lnTo>
                  <a:lnTo>
                    <a:pt x="312" y="30"/>
                  </a:lnTo>
                  <a:lnTo>
                    <a:pt x="320" y="37"/>
                  </a:lnTo>
                  <a:lnTo>
                    <a:pt x="331" y="45"/>
                  </a:lnTo>
                  <a:lnTo>
                    <a:pt x="340" y="55"/>
                  </a:lnTo>
                  <a:lnTo>
                    <a:pt x="349" y="63"/>
                  </a:lnTo>
                  <a:lnTo>
                    <a:pt x="359" y="72"/>
                  </a:lnTo>
                  <a:lnTo>
                    <a:pt x="367" y="82"/>
                  </a:lnTo>
                  <a:lnTo>
                    <a:pt x="377" y="91"/>
                  </a:lnTo>
                  <a:lnTo>
                    <a:pt x="387" y="99"/>
                  </a:lnTo>
                  <a:lnTo>
                    <a:pt x="397" y="109"/>
                  </a:lnTo>
                  <a:lnTo>
                    <a:pt x="407" y="116"/>
                  </a:lnTo>
                  <a:lnTo>
                    <a:pt x="416" y="123"/>
                  </a:lnTo>
                  <a:lnTo>
                    <a:pt x="426" y="129"/>
                  </a:lnTo>
                  <a:lnTo>
                    <a:pt x="436" y="137"/>
                  </a:lnTo>
                  <a:lnTo>
                    <a:pt x="446" y="140"/>
                  </a:lnTo>
                  <a:lnTo>
                    <a:pt x="458" y="143"/>
                  </a:lnTo>
                  <a:lnTo>
                    <a:pt x="468" y="147"/>
                  </a:lnTo>
                  <a:lnTo>
                    <a:pt x="479" y="147"/>
                  </a:lnTo>
                  <a:lnTo>
                    <a:pt x="490" y="147"/>
                  </a:lnTo>
                  <a:lnTo>
                    <a:pt x="500" y="143"/>
                  </a:lnTo>
                  <a:lnTo>
                    <a:pt x="511" y="140"/>
                  </a:lnTo>
                  <a:lnTo>
                    <a:pt x="522" y="137"/>
                  </a:lnTo>
                  <a:lnTo>
                    <a:pt x="532" y="129"/>
                  </a:lnTo>
                  <a:lnTo>
                    <a:pt x="542" y="123"/>
                  </a:lnTo>
                  <a:lnTo>
                    <a:pt x="551" y="116"/>
                  </a:lnTo>
                  <a:lnTo>
                    <a:pt x="561" y="109"/>
                  </a:lnTo>
                  <a:lnTo>
                    <a:pt x="571" y="99"/>
                  </a:lnTo>
                  <a:lnTo>
                    <a:pt x="579" y="91"/>
                  </a:lnTo>
                  <a:lnTo>
                    <a:pt x="591" y="82"/>
                  </a:lnTo>
                  <a:lnTo>
                    <a:pt x="599" y="72"/>
                  </a:lnTo>
                  <a:lnTo>
                    <a:pt x="609" y="63"/>
                  </a:lnTo>
                  <a:lnTo>
                    <a:pt x="618" y="55"/>
                  </a:lnTo>
                  <a:lnTo>
                    <a:pt x="627" y="45"/>
                  </a:lnTo>
                  <a:lnTo>
                    <a:pt x="638" y="37"/>
                  </a:lnTo>
                  <a:lnTo>
                    <a:pt x="646" y="30"/>
                  </a:lnTo>
                  <a:lnTo>
                    <a:pt x="657" y="23"/>
                  </a:lnTo>
                  <a:lnTo>
                    <a:pt x="666" y="15"/>
                  </a:lnTo>
                  <a:lnTo>
                    <a:pt x="677" y="9"/>
                  </a:lnTo>
                  <a:lnTo>
                    <a:pt x="687" y="6"/>
                  </a:lnTo>
                  <a:lnTo>
                    <a:pt x="696" y="3"/>
                  </a:lnTo>
                  <a:lnTo>
                    <a:pt x="709" y="0"/>
                  </a:lnTo>
                  <a:lnTo>
                    <a:pt x="719" y="0"/>
                  </a:lnTo>
                  <a:lnTo>
                    <a:pt x="730" y="0"/>
                  </a:lnTo>
                  <a:lnTo>
                    <a:pt x="741" y="3"/>
                  </a:lnTo>
                  <a:lnTo>
                    <a:pt x="751" y="6"/>
                  </a:lnTo>
                  <a:lnTo>
                    <a:pt x="762" y="9"/>
                  </a:lnTo>
                  <a:lnTo>
                    <a:pt x="770" y="15"/>
                  </a:lnTo>
                  <a:lnTo>
                    <a:pt x="781" y="23"/>
                  </a:lnTo>
                  <a:lnTo>
                    <a:pt x="790" y="30"/>
                  </a:lnTo>
                  <a:lnTo>
                    <a:pt x="801" y="37"/>
                  </a:lnTo>
                  <a:lnTo>
                    <a:pt x="809" y="45"/>
                  </a:lnTo>
                  <a:lnTo>
                    <a:pt x="819" y="55"/>
                  </a:lnTo>
                  <a:lnTo>
                    <a:pt x="829" y="63"/>
                  </a:lnTo>
                  <a:lnTo>
                    <a:pt x="837" y="72"/>
                  </a:lnTo>
                  <a:lnTo>
                    <a:pt x="848" y="82"/>
                  </a:lnTo>
                  <a:lnTo>
                    <a:pt x="857" y="91"/>
                  </a:lnTo>
                  <a:lnTo>
                    <a:pt x="867" y="99"/>
                  </a:lnTo>
                  <a:lnTo>
                    <a:pt x="875" y="109"/>
                  </a:lnTo>
                  <a:lnTo>
                    <a:pt x="886" y="116"/>
                  </a:lnTo>
                  <a:lnTo>
                    <a:pt x="896" y="123"/>
                  </a:lnTo>
                  <a:lnTo>
                    <a:pt x="906" y="129"/>
                  </a:lnTo>
                  <a:lnTo>
                    <a:pt x="915" y="137"/>
                  </a:lnTo>
                  <a:lnTo>
                    <a:pt x="926" y="140"/>
                  </a:lnTo>
                  <a:lnTo>
                    <a:pt x="936" y="143"/>
                  </a:lnTo>
                  <a:lnTo>
                    <a:pt x="947" y="147"/>
                  </a:lnTo>
                  <a:lnTo>
                    <a:pt x="959" y="147"/>
                  </a:lnTo>
                  <a:lnTo>
                    <a:pt x="0" y="147"/>
                  </a:lnTo>
                </a:path>
              </a:pathLst>
            </a:cu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1573213" y="2836863"/>
              <a:ext cx="1249362" cy="177800"/>
            </a:xfrm>
            <a:custGeom>
              <a:avLst/>
              <a:gdLst>
                <a:gd name="T0" fmla="*/ 12 w 960"/>
                <a:gd name="T1" fmla="*/ 147 h 148"/>
                <a:gd name="T2" fmla="*/ 33 w 960"/>
                <a:gd name="T3" fmla="*/ 140 h 148"/>
                <a:gd name="T4" fmla="*/ 54 w 960"/>
                <a:gd name="T5" fmla="*/ 129 h 148"/>
                <a:gd name="T6" fmla="*/ 73 w 960"/>
                <a:gd name="T7" fmla="*/ 116 h 148"/>
                <a:gd name="T8" fmla="*/ 91 w 960"/>
                <a:gd name="T9" fmla="*/ 99 h 148"/>
                <a:gd name="T10" fmla="*/ 111 w 960"/>
                <a:gd name="T11" fmla="*/ 82 h 148"/>
                <a:gd name="T12" fmla="*/ 129 w 960"/>
                <a:gd name="T13" fmla="*/ 63 h 148"/>
                <a:gd name="T14" fmla="*/ 149 w 960"/>
                <a:gd name="T15" fmla="*/ 45 h 148"/>
                <a:gd name="T16" fmla="*/ 168 w 960"/>
                <a:gd name="T17" fmla="*/ 30 h 148"/>
                <a:gd name="T18" fmla="*/ 188 w 960"/>
                <a:gd name="T19" fmla="*/ 15 h 148"/>
                <a:gd name="T20" fmla="*/ 209 w 960"/>
                <a:gd name="T21" fmla="*/ 6 h 148"/>
                <a:gd name="T22" fmla="*/ 228 w 960"/>
                <a:gd name="T23" fmla="*/ 0 h 148"/>
                <a:gd name="T24" fmla="*/ 250 w 960"/>
                <a:gd name="T25" fmla="*/ 0 h 148"/>
                <a:gd name="T26" fmla="*/ 273 w 960"/>
                <a:gd name="T27" fmla="*/ 6 h 148"/>
                <a:gd name="T28" fmla="*/ 294 w 960"/>
                <a:gd name="T29" fmla="*/ 15 h 148"/>
                <a:gd name="T30" fmla="*/ 313 w 960"/>
                <a:gd name="T31" fmla="*/ 30 h 148"/>
                <a:gd name="T32" fmla="*/ 333 w 960"/>
                <a:gd name="T33" fmla="*/ 45 h 148"/>
                <a:gd name="T34" fmla="*/ 351 w 960"/>
                <a:gd name="T35" fmla="*/ 63 h 148"/>
                <a:gd name="T36" fmla="*/ 369 w 960"/>
                <a:gd name="T37" fmla="*/ 82 h 148"/>
                <a:gd name="T38" fmla="*/ 388 w 960"/>
                <a:gd name="T39" fmla="*/ 99 h 148"/>
                <a:gd name="T40" fmla="*/ 408 w 960"/>
                <a:gd name="T41" fmla="*/ 116 h 148"/>
                <a:gd name="T42" fmla="*/ 427 w 960"/>
                <a:gd name="T43" fmla="*/ 129 h 148"/>
                <a:gd name="T44" fmla="*/ 447 w 960"/>
                <a:gd name="T45" fmla="*/ 140 h 148"/>
                <a:gd name="T46" fmla="*/ 469 w 960"/>
                <a:gd name="T47" fmla="*/ 147 h 148"/>
                <a:gd name="T48" fmla="*/ 492 w 960"/>
                <a:gd name="T49" fmla="*/ 147 h 148"/>
                <a:gd name="T50" fmla="*/ 512 w 960"/>
                <a:gd name="T51" fmla="*/ 140 h 148"/>
                <a:gd name="T52" fmla="*/ 533 w 960"/>
                <a:gd name="T53" fmla="*/ 129 h 148"/>
                <a:gd name="T54" fmla="*/ 553 w 960"/>
                <a:gd name="T55" fmla="*/ 116 h 148"/>
                <a:gd name="T56" fmla="*/ 572 w 960"/>
                <a:gd name="T57" fmla="*/ 99 h 148"/>
                <a:gd name="T58" fmla="*/ 592 w 960"/>
                <a:gd name="T59" fmla="*/ 82 h 148"/>
                <a:gd name="T60" fmla="*/ 610 w 960"/>
                <a:gd name="T61" fmla="*/ 63 h 148"/>
                <a:gd name="T62" fmla="*/ 628 w 960"/>
                <a:gd name="T63" fmla="*/ 45 h 148"/>
                <a:gd name="T64" fmla="*/ 648 w 960"/>
                <a:gd name="T65" fmla="*/ 30 h 148"/>
                <a:gd name="T66" fmla="*/ 667 w 960"/>
                <a:gd name="T67" fmla="*/ 15 h 148"/>
                <a:gd name="T68" fmla="*/ 688 w 960"/>
                <a:gd name="T69" fmla="*/ 6 h 148"/>
                <a:gd name="T70" fmla="*/ 710 w 960"/>
                <a:gd name="T71" fmla="*/ 0 h 148"/>
                <a:gd name="T72" fmla="*/ 731 w 960"/>
                <a:gd name="T73" fmla="*/ 0 h 148"/>
                <a:gd name="T74" fmla="*/ 752 w 960"/>
                <a:gd name="T75" fmla="*/ 6 h 148"/>
                <a:gd name="T76" fmla="*/ 773 w 960"/>
                <a:gd name="T77" fmla="*/ 15 h 148"/>
                <a:gd name="T78" fmla="*/ 793 w 960"/>
                <a:gd name="T79" fmla="*/ 30 h 148"/>
                <a:gd name="T80" fmla="*/ 811 w 960"/>
                <a:gd name="T81" fmla="*/ 45 h 148"/>
                <a:gd name="T82" fmla="*/ 830 w 960"/>
                <a:gd name="T83" fmla="*/ 63 h 148"/>
                <a:gd name="T84" fmla="*/ 850 w 960"/>
                <a:gd name="T85" fmla="*/ 82 h 148"/>
                <a:gd name="T86" fmla="*/ 868 w 960"/>
                <a:gd name="T87" fmla="*/ 99 h 148"/>
                <a:gd name="T88" fmla="*/ 887 w 960"/>
                <a:gd name="T89" fmla="*/ 116 h 148"/>
                <a:gd name="T90" fmla="*/ 907 w 960"/>
                <a:gd name="T91" fmla="*/ 129 h 148"/>
                <a:gd name="T92" fmla="*/ 928 w 960"/>
                <a:gd name="T93" fmla="*/ 140 h 148"/>
                <a:gd name="T94" fmla="*/ 949 w 960"/>
                <a:gd name="T95" fmla="*/ 147 h 148"/>
                <a:gd name="T96" fmla="*/ 0 w 960"/>
                <a:gd name="T97" fmla="*/ 1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0" h="148">
                  <a:moveTo>
                    <a:pt x="0" y="147"/>
                  </a:moveTo>
                  <a:lnTo>
                    <a:pt x="12" y="147"/>
                  </a:lnTo>
                  <a:lnTo>
                    <a:pt x="23" y="143"/>
                  </a:lnTo>
                  <a:lnTo>
                    <a:pt x="33" y="140"/>
                  </a:lnTo>
                  <a:lnTo>
                    <a:pt x="43" y="137"/>
                  </a:lnTo>
                  <a:lnTo>
                    <a:pt x="54" y="129"/>
                  </a:lnTo>
                  <a:lnTo>
                    <a:pt x="62" y="123"/>
                  </a:lnTo>
                  <a:lnTo>
                    <a:pt x="73" y="116"/>
                  </a:lnTo>
                  <a:lnTo>
                    <a:pt x="83" y="109"/>
                  </a:lnTo>
                  <a:lnTo>
                    <a:pt x="91" y="99"/>
                  </a:lnTo>
                  <a:lnTo>
                    <a:pt x="103" y="91"/>
                  </a:lnTo>
                  <a:lnTo>
                    <a:pt x="111" y="82"/>
                  </a:lnTo>
                  <a:lnTo>
                    <a:pt x="121" y="72"/>
                  </a:lnTo>
                  <a:lnTo>
                    <a:pt x="129" y="63"/>
                  </a:lnTo>
                  <a:lnTo>
                    <a:pt x="139" y="55"/>
                  </a:lnTo>
                  <a:lnTo>
                    <a:pt x="149" y="45"/>
                  </a:lnTo>
                  <a:lnTo>
                    <a:pt x="158" y="37"/>
                  </a:lnTo>
                  <a:lnTo>
                    <a:pt x="168" y="30"/>
                  </a:lnTo>
                  <a:lnTo>
                    <a:pt x="177" y="23"/>
                  </a:lnTo>
                  <a:lnTo>
                    <a:pt x="188" y="15"/>
                  </a:lnTo>
                  <a:lnTo>
                    <a:pt x="197" y="9"/>
                  </a:lnTo>
                  <a:lnTo>
                    <a:pt x="209" y="6"/>
                  </a:lnTo>
                  <a:lnTo>
                    <a:pt x="218" y="3"/>
                  </a:lnTo>
                  <a:lnTo>
                    <a:pt x="228" y="0"/>
                  </a:lnTo>
                  <a:lnTo>
                    <a:pt x="239" y="0"/>
                  </a:lnTo>
                  <a:lnTo>
                    <a:pt x="250" y="0"/>
                  </a:lnTo>
                  <a:lnTo>
                    <a:pt x="262" y="3"/>
                  </a:lnTo>
                  <a:lnTo>
                    <a:pt x="273" y="6"/>
                  </a:lnTo>
                  <a:lnTo>
                    <a:pt x="282" y="9"/>
                  </a:lnTo>
                  <a:lnTo>
                    <a:pt x="294" y="15"/>
                  </a:lnTo>
                  <a:lnTo>
                    <a:pt x="302" y="23"/>
                  </a:lnTo>
                  <a:lnTo>
                    <a:pt x="313" y="30"/>
                  </a:lnTo>
                  <a:lnTo>
                    <a:pt x="321" y="37"/>
                  </a:lnTo>
                  <a:lnTo>
                    <a:pt x="333" y="45"/>
                  </a:lnTo>
                  <a:lnTo>
                    <a:pt x="341" y="55"/>
                  </a:lnTo>
                  <a:lnTo>
                    <a:pt x="351" y="63"/>
                  </a:lnTo>
                  <a:lnTo>
                    <a:pt x="361" y="72"/>
                  </a:lnTo>
                  <a:lnTo>
                    <a:pt x="369" y="82"/>
                  </a:lnTo>
                  <a:lnTo>
                    <a:pt x="379" y="91"/>
                  </a:lnTo>
                  <a:lnTo>
                    <a:pt x="388" y="99"/>
                  </a:lnTo>
                  <a:lnTo>
                    <a:pt x="398" y="109"/>
                  </a:lnTo>
                  <a:lnTo>
                    <a:pt x="408" y="116"/>
                  </a:lnTo>
                  <a:lnTo>
                    <a:pt x="418" y="123"/>
                  </a:lnTo>
                  <a:lnTo>
                    <a:pt x="427" y="129"/>
                  </a:lnTo>
                  <a:lnTo>
                    <a:pt x="437" y="137"/>
                  </a:lnTo>
                  <a:lnTo>
                    <a:pt x="447" y="140"/>
                  </a:lnTo>
                  <a:lnTo>
                    <a:pt x="459" y="143"/>
                  </a:lnTo>
                  <a:lnTo>
                    <a:pt x="469" y="147"/>
                  </a:lnTo>
                  <a:lnTo>
                    <a:pt x="480" y="147"/>
                  </a:lnTo>
                  <a:lnTo>
                    <a:pt x="492" y="147"/>
                  </a:lnTo>
                  <a:lnTo>
                    <a:pt x="501" y="143"/>
                  </a:lnTo>
                  <a:lnTo>
                    <a:pt x="512" y="140"/>
                  </a:lnTo>
                  <a:lnTo>
                    <a:pt x="524" y="137"/>
                  </a:lnTo>
                  <a:lnTo>
                    <a:pt x="533" y="129"/>
                  </a:lnTo>
                  <a:lnTo>
                    <a:pt x="543" y="123"/>
                  </a:lnTo>
                  <a:lnTo>
                    <a:pt x="553" y="116"/>
                  </a:lnTo>
                  <a:lnTo>
                    <a:pt x="563" y="109"/>
                  </a:lnTo>
                  <a:lnTo>
                    <a:pt x="572" y="99"/>
                  </a:lnTo>
                  <a:lnTo>
                    <a:pt x="581" y="91"/>
                  </a:lnTo>
                  <a:lnTo>
                    <a:pt x="592" y="82"/>
                  </a:lnTo>
                  <a:lnTo>
                    <a:pt x="600" y="72"/>
                  </a:lnTo>
                  <a:lnTo>
                    <a:pt x="610" y="63"/>
                  </a:lnTo>
                  <a:lnTo>
                    <a:pt x="620" y="55"/>
                  </a:lnTo>
                  <a:lnTo>
                    <a:pt x="628" y="45"/>
                  </a:lnTo>
                  <a:lnTo>
                    <a:pt x="639" y="37"/>
                  </a:lnTo>
                  <a:lnTo>
                    <a:pt x="648" y="30"/>
                  </a:lnTo>
                  <a:lnTo>
                    <a:pt x="659" y="23"/>
                  </a:lnTo>
                  <a:lnTo>
                    <a:pt x="667" y="15"/>
                  </a:lnTo>
                  <a:lnTo>
                    <a:pt x="678" y="9"/>
                  </a:lnTo>
                  <a:lnTo>
                    <a:pt x="688" y="6"/>
                  </a:lnTo>
                  <a:lnTo>
                    <a:pt x="698" y="3"/>
                  </a:lnTo>
                  <a:lnTo>
                    <a:pt x="710" y="0"/>
                  </a:lnTo>
                  <a:lnTo>
                    <a:pt x="720" y="0"/>
                  </a:lnTo>
                  <a:lnTo>
                    <a:pt x="731" y="0"/>
                  </a:lnTo>
                  <a:lnTo>
                    <a:pt x="742" y="3"/>
                  </a:lnTo>
                  <a:lnTo>
                    <a:pt x="752" y="6"/>
                  </a:lnTo>
                  <a:lnTo>
                    <a:pt x="763" y="9"/>
                  </a:lnTo>
                  <a:lnTo>
                    <a:pt x="773" y="15"/>
                  </a:lnTo>
                  <a:lnTo>
                    <a:pt x="784" y="23"/>
                  </a:lnTo>
                  <a:lnTo>
                    <a:pt x="793" y="30"/>
                  </a:lnTo>
                  <a:lnTo>
                    <a:pt x="802" y="37"/>
                  </a:lnTo>
                  <a:lnTo>
                    <a:pt x="811" y="45"/>
                  </a:lnTo>
                  <a:lnTo>
                    <a:pt x="821" y="55"/>
                  </a:lnTo>
                  <a:lnTo>
                    <a:pt x="830" y="63"/>
                  </a:lnTo>
                  <a:lnTo>
                    <a:pt x="839" y="72"/>
                  </a:lnTo>
                  <a:lnTo>
                    <a:pt x="850" y="82"/>
                  </a:lnTo>
                  <a:lnTo>
                    <a:pt x="858" y="91"/>
                  </a:lnTo>
                  <a:lnTo>
                    <a:pt x="868" y="99"/>
                  </a:lnTo>
                  <a:lnTo>
                    <a:pt x="876" y="109"/>
                  </a:lnTo>
                  <a:lnTo>
                    <a:pt x="887" y="116"/>
                  </a:lnTo>
                  <a:lnTo>
                    <a:pt x="897" y="123"/>
                  </a:lnTo>
                  <a:lnTo>
                    <a:pt x="907" y="129"/>
                  </a:lnTo>
                  <a:lnTo>
                    <a:pt x="917" y="137"/>
                  </a:lnTo>
                  <a:lnTo>
                    <a:pt x="928" y="140"/>
                  </a:lnTo>
                  <a:lnTo>
                    <a:pt x="938" y="143"/>
                  </a:lnTo>
                  <a:lnTo>
                    <a:pt x="949" y="147"/>
                  </a:lnTo>
                  <a:lnTo>
                    <a:pt x="959" y="147"/>
                  </a:lnTo>
                  <a:lnTo>
                    <a:pt x="0" y="147"/>
                  </a:lnTo>
                </a:path>
              </a:pathLst>
            </a:cu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873250" y="2676525"/>
              <a:ext cx="1250950" cy="182563"/>
            </a:xfrm>
            <a:custGeom>
              <a:avLst/>
              <a:gdLst>
                <a:gd name="T0" fmla="*/ 946 w 960"/>
                <a:gd name="T1" fmla="*/ 0 h 152"/>
                <a:gd name="T2" fmla="*/ 926 w 960"/>
                <a:gd name="T3" fmla="*/ 6 h 152"/>
                <a:gd name="T4" fmla="*/ 906 w 960"/>
                <a:gd name="T5" fmla="*/ 15 h 152"/>
                <a:gd name="T6" fmla="*/ 886 w 960"/>
                <a:gd name="T7" fmla="*/ 30 h 152"/>
                <a:gd name="T8" fmla="*/ 867 w 960"/>
                <a:gd name="T9" fmla="*/ 47 h 152"/>
                <a:gd name="T10" fmla="*/ 849 w 960"/>
                <a:gd name="T11" fmla="*/ 65 h 152"/>
                <a:gd name="T12" fmla="*/ 829 w 960"/>
                <a:gd name="T13" fmla="*/ 84 h 152"/>
                <a:gd name="T14" fmla="*/ 810 w 960"/>
                <a:gd name="T15" fmla="*/ 103 h 152"/>
                <a:gd name="T16" fmla="*/ 790 w 960"/>
                <a:gd name="T17" fmla="*/ 119 h 152"/>
                <a:gd name="T18" fmla="*/ 771 w 960"/>
                <a:gd name="T19" fmla="*/ 133 h 152"/>
                <a:gd name="T20" fmla="*/ 750 w 960"/>
                <a:gd name="T21" fmla="*/ 144 h 152"/>
                <a:gd name="T22" fmla="*/ 730 w 960"/>
                <a:gd name="T23" fmla="*/ 151 h 152"/>
                <a:gd name="T24" fmla="*/ 708 w 960"/>
                <a:gd name="T25" fmla="*/ 151 h 152"/>
                <a:gd name="T26" fmla="*/ 686 w 960"/>
                <a:gd name="T27" fmla="*/ 144 h 152"/>
                <a:gd name="T28" fmla="*/ 665 w 960"/>
                <a:gd name="T29" fmla="*/ 133 h 152"/>
                <a:gd name="T30" fmla="*/ 645 w 960"/>
                <a:gd name="T31" fmla="*/ 119 h 152"/>
                <a:gd name="T32" fmla="*/ 627 w 960"/>
                <a:gd name="T33" fmla="*/ 103 h 152"/>
                <a:gd name="T34" fmla="*/ 608 w 960"/>
                <a:gd name="T35" fmla="*/ 84 h 152"/>
                <a:gd name="T36" fmla="*/ 590 w 960"/>
                <a:gd name="T37" fmla="*/ 65 h 152"/>
                <a:gd name="T38" fmla="*/ 572 w 960"/>
                <a:gd name="T39" fmla="*/ 47 h 152"/>
                <a:gd name="T40" fmla="*/ 552 w 960"/>
                <a:gd name="T41" fmla="*/ 30 h 152"/>
                <a:gd name="T42" fmla="*/ 533 w 960"/>
                <a:gd name="T43" fmla="*/ 15 h 152"/>
                <a:gd name="T44" fmla="*/ 513 w 960"/>
                <a:gd name="T45" fmla="*/ 6 h 152"/>
                <a:gd name="T46" fmla="*/ 491 w 960"/>
                <a:gd name="T47" fmla="*/ 0 h 152"/>
                <a:gd name="T48" fmla="*/ 469 w 960"/>
                <a:gd name="T49" fmla="*/ 0 h 152"/>
                <a:gd name="T50" fmla="*/ 448 w 960"/>
                <a:gd name="T51" fmla="*/ 6 h 152"/>
                <a:gd name="T52" fmla="*/ 427 w 960"/>
                <a:gd name="T53" fmla="*/ 15 h 152"/>
                <a:gd name="T54" fmla="*/ 407 w 960"/>
                <a:gd name="T55" fmla="*/ 30 h 152"/>
                <a:gd name="T56" fmla="*/ 388 w 960"/>
                <a:gd name="T57" fmla="*/ 47 h 152"/>
                <a:gd name="T58" fmla="*/ 370 w 960"/>
                <a:gd name="T59" fmla="*/ 65 h 152"/>
                <a:gd name="T60" fmla="*/ 350 w 960"/>
                <a:gd name="T61" fmla="*/ 84 h 152"/>
                <a:gd name="T62" fmla="*/ 332 w 960"/>
                <a:gd name="T63" fmla="*/ 103 h 152"/>
                <a:gd name="T64" fmla="*/ 313 w 960"/>
                <a:gd name="T65" fmla="*/ 119 h 152"/>
                <a:gd name="T66" fmla="*/ 293 w 960"/>
                <a:gd name="T67" fmla="*/ 133 h 152"/>
                <a:gd name="T68" fmla="*/ 272 w 960"/>
                <a:gd name="T69" fmla="*/ 144 h 152"/>
                <a:gd name="T70" fmla="*/ 250 w 960"/>
                <a:gd name="T71" fmla="*/ 151 h 152"/>
                <a:gd name="T72" fmla="*/ 229 w 960"/>
                <a:gd name="T73" fmla="*/ 151 h 152"/>
                <a:gd name="T74" fmla="*/ 208 w 960"/>
                <a:gd name="T75" fmla="*/ 144 h 152"/>
                <a:gd name="T76" fmla="*/ 187 w 960"/>
                <a:gd name="T77" fmla="*/ 133 h 152"/>
                <a:gd name="T78" fmla="*/ 168 w 960"/>
                <a:gd name="T79" fmla="*/ 119 h 152"/>
                <a:gd name="T80" fmla="*/ 148 w 960"/>
                <a:gd name="T81" fmla="*/ 103 h 152"/>
                <a:gd name="T82" fmla="*/ 129 w 960"/>
                <a:gd name="T83" fmla="*/ 84 h 152"/>
                <a:gd name="T84" fmla="*/ 111 w 960"/>
                <a:gd name="T85" fmla="*/ 65 h 152"/>
                <a:gd name="T86" fmla="*/ 91 w 960"/>
                <a:gd name="T87" fmla="*/ 47 h 152"/>
                <a:gd name="T88" fmla="*/ 73 w 960"/>
                <a:gd name="T89" fmla="*/ 30 h 152"/>
                <a:gd name="T90" fmla="*/ 52 w 960"/>
                <a:gd name="T91" fmla="*/ 15 h 152"/>
                <a:gd name="T92" fmla="*/ 32 w 960"/>
                <a:gd name="T93" fmla="*/ 6 h 152"/>
                <a:gd name="T94" fmla="*/ 12 w 960"/>
                <a:gd name="T95" fmla="*/ 0 h 152"/>
                <a:gd name="T96" fmla="*/ 959 w 960"/>
                <a:gd name="T9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0" h="152">
                  <a:moveTo>
                    <a:pt x="959" y="0"/>
                  </a:moveTo>
                  <a:lnTo>
                    <a:pt x="946" y="0"/>
                  </a:lnTo>
                  <a:lnTo>
                    <a:pt x="936" y="3"/>
                  </a:lnTo>
                  <a:lnTo>
                    <a:pt x="926" y="6"/>
                  </a:lnTo>
                  <a:lnTo>
                    <a:pt x="915" y="11"/>
                  </a:lnTo>
                  <a:lnTo>
                    <a:pt x="906" y="15"/>
                  </a:lnTo>
                  <a:lnTo>
                    <a:pt x="896" y="23"/>
                  </a:lnTo>
                  <a:lnTo>
                    <a:pt x="886" y="30"/>
                  </a:lnTo>
                  <a:lnTo>
                    <a:pt x="875" y="38"/>
                  </a:lnTo>
                  <a:lnTo>
                    <a:pt x="867" y="47"/>
                  </a:lnTo>
                  <a:lnTo>
                    <a:pt x="857" y="57"/>
                  </a:lnTo>
                  <a:lnTo>
                    <a:pt x="849" y="65"/>
                  </a:lnTo>
                  <a:lnTo>
                    <a:pt x="839" y="76"/>
                  </a:lnTo>
                  <a:lnTo>
                    <a:pt x="829" y="84"/>
                  </a:lnTo>
                  <a:lnTo>
                    <a:pt x="819" y="93"/>
                  </a:lnTo>
                  <a:lnTo>
                    <a:pt x="810" y="103"/>
                  </a:lnTo>
                  <a:lnTo>
                    <a:pt x="801" y="112"/>
                  </a:lnTo>
                  <a:lnTo>
                    <a:pt x="790" y="119"/>
                  </a:lnTo>
                  <a:lnTo>
                    <a:pt x="782" y="125"/>
                  </a:lnTo>
                  <a:lnTo>
                    <a:pt x="771" y="133"/>
                  </a:lnTo>
                  <a:lnTo>
                    <a:pt x="761" y="139"/>
                  </a:lnTo>
                  <a:lnTo>
                    <a:pt x="750" y="144"/>
                  </a:lnTo>
                  <a:lnTo>
                    <a:pt x="740" y="147"/>
                  </a:lnTo>
                  <a:lnTo>
                    <a:pt x="730" y="151"/>
                  </a:lnTo>
                  <a:lnTo>
                    <a:pt x="719" y="151"/>
                  </a:lnTo>
                  <a:lnTo>
                    <a:pt x="708" y="151"/>
                  </a:lnTo>
                  <a:lnTo>
                    <a:pt x="697" y="147"/>
                  </a:lnTo>
                  <a:lnTo>
                    <a:pt x="686" y="144"/>
                  </a:lnTo>
                  <a:lnTo>
                    <a:pt x="676" y="139"/>
                  </a:lnTo>
                  <a:lnTo>
                    <a:pt x="665" y="133"/>
                  </a:lnTo>
                  <a:lnTo>
                    <a:pt x="656" y="125"/>
                  </a:lnTo>
                  <a:lnTo>
                    <a:pt x="645" y="119"/>
                  </a:lnTo>
                  <a:lnTo>
                    <a:pt x="637" y="112"/>
                  </a:lnTo>
                  <a:lnTo>
                    <a:pt x="627" y="103"/>
                  </a:lnTo>
                  <a:lnTo>
                    <a:pt x="617" y="93"/>
                  </a:lnTo>
                  <a:lnTo>
                    <a:pt x="608" y="84"/>
                  </a:lnTo>
                  <a:lnTo>
                    <a:pt x="598" y="76"/>
                  </a:lnTo>
                  <a:lnTo>
                    <a:pt x="590" y="65"/>
                  </a:lnTo>
                  <a:lnTo>
                    <a:pt x="580" y="57"/>
                  </a:lnTo>
                  <a:lnTo>
                    <a:pt x="572" y="47"/>
                  </a:lnTo>
                  <a:lnTo>
                    <a:pt x="562" y="38"/>
                  </a:lnTo>
                  <a:lnTo>
                    <a:pt x="552" y="30"/>
                  </a:lnTo>
                  <a:lnTo>
                    <a:pt x="542" y="23"/>
                  </a:lnTo>
                  <a:lnTo>
                    <a:pt x="533" y="15"/>
                  </a:lnTo>
                  <a:lnTo>
                    <a:pt x="523" y="11"/>
                  </a:lnTo>
                  <a:lnTo>
                    <a:pt x="513" y="6"/>
                  </a:lnTo>
                  <a:lnTo>
                    <a:pt x="502" y="3"/>
                  </a:lnTo>
                  <a:lnTo>
                    <a:pt x="491" y="0"/>
                  </a:lnTo>
                  <a:lnTo>
                    <a:pt x="480" y="0"/>
                  </a:lnTo>
                  <a:lnTo>
                    <a:pt x="469" y="0"/>
                  </a:lnTo>
                  <a:lnTo>
                    <a:pt x="459" y="3"/>
                  </a:lnTo>
                  <a:lnTo>
                    <a:pt x="448" y="6"/>
                  </a:lnTo>
                  <a:lnTo>
                    <a:pt x="438" y="11"/>
                  </a:lnTo>
                  <a:lnTo>
                    <a:pt x="427" y="15"/>
                  </a:lnTo>
                  <a:lnTo>
                    <a:pt x="417" y="23"/>
                  </a:lnTo>
                  <a:lnTo>
                    <a:pt x="407" y="30"/>
                  </a:lnTo>
                  <a:lnTo>
                    <a:pt x="398" y="38"/>
                  </a:lnTo>
                  <a:lnTo>
                    <a:pt x="388" y="47"/>
                  </a:lnTo>
                  <a:lnTo>
                    <a:pt x="379" y="57"/>
                  </a:lnTo>
                  <a:lnTo>
                    <a:pt x="370" y="65"/>
                  </a:lnTo>
                  <a:lnTo>
                    <a:pt x="360" y="76"/>
                  </a:lnTo>
                  <a:lnTo>
                    <a:pt x="350" y="84"/>
                  </a:lnTo>
                  <a:lnTo>
                    <a:pt x="341" y="93"/>
                  </a:lnTo>
                  <a:lnTo>
                    <a:pt x="332" y="103"/>
                  </a:lnTo>
                  <a:lnTo>
                    <a:pt x="322" y="112"/>
                  </a:lnTo>
                  <a:lnTo>
                    <a:pt x="313" y="119"/>
                  </a:lnTo>
                  <a:lnTo>
                    <a:pt x="303" y="125"/>
                  </a:lnTo>
                  <a:lnTo>
                    <a:pt x="293" y="133"/>
                  </a:lnTo>
                  <a:lnTo>
                    <a:pt x="282" y="139"/>
                  </a:lnTo>
                  <a:lnTo>
                    <a:pt x="272" y="144"/>
                  </a:lnTo>
                  <a:lnTo>
                    <a:pt x="263" y="147"/>
                  </a:lnTo>
                  <a:lnTo>
                    <a:pt x="250" y="151"/>
                  </a:lnTo>
                  <a:lnTo>
                    <a:pt x="240" y="151"/>
                  </a:lnTo>
                  <a:lnTo>
                    <a:pt x="229" y="151"/>
                  </a:lnTo>
                  <a:lnTo>
                    <a:pt x="218" y="147"/>
                  </a:lnTo>
                  <a:lnTo>
                    <a:pt x="208" y="144"/>
                  </a:lnTo>
                  <a:lnTo>
                    <a:pt x="197" y="139"/>
                  </a:lnTo>
                  <a:lnTo>
                    <a:pt x="187" y="133"/>
                  </a:lnTo>
                  <a:lnTo>
                    <a:pt x="178" y="125"/>
                  </a:lnTo>
                  <a:lnTo>
                    <a:pt x="168" y="119"/>
                  </a:lnTo>
                  <a:lnTo>
                    <a:pt x="158" y="112"/>
                  </a:lnTo>
                  <a:lnTo>
                    <a:pt x="148" y="103"/>
                  </a:lnTo>
                  <a:lnTo>
                    <a:pt x="139" y="93"/>
                  </a:lnTo>
                  <a:lnTo>
                    <a:pt x="129" y="84"/>
                  </a:lnTo>
                  <a:lnTo>
                    <a:pt x="121" y="76"/>
                  </a:lnTo>
                  <a:lnTo>
                    <a:pt x="111" y="65"/>
                  </a:lnTo>
                  <a:lnTo>
                    <a:pt x="101" y="57"/>
                  </a:lnTo>
                  <a:lnTo>
                    <a:pt x="91" y="47"/>
                  </a:lnTo>
                  <a:lnTo>
                    <a:pt x="83" y="38"/>
                  </a:lnTo>
                  <a:lnTo>
                    <a:pt x="73" y="30"/>
                  </a:lnTo>
                  <a:lnTo>
                    <a:pt x="62" y="23"/>
                  </a:lnTo>
                  <a:lnTo>
                    <a:pt x="52" y="15"/>
                  </a:lnTo>
                  <a:lnTo>
                    <a:pt x="43" y="11"/>
                  </a:lnTo>
                  <a:lnTo>
                    <a:pt x="32" y="6"/>
                  </a:lnTo>
                  <a:lnTo>
                    <a:pt x="22" y="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959" y="0"/>
                  </a:lnTo>
                </a:path>
              </a:pathLst>
            </a:cu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3124200" y="2679700"/>
              <a:ext cx="1246188" cy="182563"/>
            </a:xfrm>
            <a:custGeom>
              <a:avLst/>
              <a:gdLst>
                <a:gd name="T0" fmla="*/ 946 w 959"/>
                <a:gd name="T1" fmla="*/ 0 h 152"/>
                <a:gd name="T2" fmla="*/ 925 w 959"/>
                <a:gd name="T3" fmla="*/ 6 h 152"/>
                <a:gd name="T4" fmla="*/ 905 w 959"/>
                <a:gd name="T5" fmla="*/ 15 h 152"/>
                <a:gd name="T6" fmla="*/ 885 w 959"/>
                <a:gd name="T7" fmla="*/ 30 h 152"/>
                <a:gd name="T8" fmla="*/ 866 w 959"/>
                <a:gd name="T9" fmla="*/ 47 h 152"/>
                <a:gd name="T10" fmla="*/ 847 w 959"/>
                <a:gd name="T11" fmla="*/ 65 h 152"/>
                <a:gd name="T12" fmla="*/ 828 w 959"/>
                <a:gd name="T13" fmla="*/ 84 h 152"/>
                <a:gd name="T14" fmla="*/ 809 w 959"/>
                <a:gd name="T15" fmla="*/ 103 h 152"/>
                <a:gd name="T16" fmla="*/ 789 w 959"/>
                <a:gd name="T17" fmla="*/ 119 h 152"/>
                <a:gd name="T18" fmla="*/ 770 w 959"/>
                <a:gd name="T19" fmla="*/ 133 h 152"/>
                <a:gd name="T20" fmla="*/ 749 w 959"/>
                <a:gd name="T21" fmla="*/ 144 h 152"/>
                <a:gd name="T22" fmla="*/ 729 w 959"/>
                <a:gd name="T23" fmla="*/ 151 h 152"/>
                <a:gd name="T24" fmla="*/ 707 w 959"/>
                <a:gd name="T25" fmla="*/ 151 h 152"/>
                <a:gd name="T26" fmla="*/ 685 w 959"/>
                <a:gd name="T27" fmla="*/ 144 h 152"/>
                <a:gd name="T28" fmla="*/ 664 w 959"/>
                <a:gd name="T29" fmla="*/ 133 h 152"/>
                <a:gd name="T30" fmla="*/ 644 w 959"/>
                <a:gd name="T31" fmla="*/ 119 h 152"/>
                <a:gd name="T32" fmla="*/ 626 w 959"/>
                <a:gd name="T33" fmla="*/ 103 h 152"/>
                <a:gd name="T34" fmla="*/ 607 w 959"/>
                <a:gd name="T35" fmla="*/ 84 h 152"/>
                <a:gd name="T36" fmla="*/ 589 w 959"/>
                <a:gd name="T37" fmla="*/ 65 h 152"/>
                <a:gd name="T38" fmla="*/ 569 w 959"/>
                <a:gd name="T39" fmla="*/ 47 h 152"/>
                <a:gd name="T40" fmla="*/ 550 w 959"/>
                <a:gd name="T41" fmla="*/ 30 h 152"/>
                <a:gd name="T42" fmla="*/ 530 w 959"/>
                <a:gd name="T43" fmla="*/ 15 h 152"/>
                <a:gd name="T44" fmla="*/ 511 w 959"/>
                <a:gd name="T45" fmla="*/ 6 h 152"/>
                <a:gd name="T46" fmla="*/ 490 w 959"/>
                <a:gd name="T47" fmla="*/ 0 h 152"/>
                <a:gd name="T48" fmla="*/ 467 w 959"/>
                <a:gd name="T49" fmla="*/ 0 h 152"/>
                <a:gd name="T50" fmla="*/ 445 w 959"/>
                <a:gd name="T51" fmla="*/ 6 h 152"/>
                <a:gd name="T52" fmla="*/ 426 w 959"/>
                <a:gd name="T53" fmla="*/ 15 h 152"/>
                <a:gd name="T54" fmla="*/ 406 w 959"/>
                <a:gd name="T55" fmla="*/ 30 h 152"/>
                <a:gd name="T56" fmla="*/ 387 w 959"/>
                <a:gd name="T57" fmla="*/ 47 h 152"/>
                <a:gd name="T58" fmla="*/ 367 w 959"/>
                <a:gd name="T59" fmla="*/ 65 h 152"/>
                <a:gd name="T60" fmla="*/ 349 w 959"/>
                <a:gd name="T61" fmla="*/ 84 h 152"/>
                <a:gd name="T62" fmla="*/ 331 w 959"/>
                <a:gd name="T63" fmla="*/ 103 h 152"/>
                <a:gd name="T64" fmla="*/ 311 w 959"/>
                <a:gd name="T65" fmla="*/ 119 h 152"/>
                <a:gd name="T66" fmla="*/ 292 w 959"/>
                <a:gd name="T67" fmla="*/ 133 h 152"/>
                <a:gd name="T68" fmla="*/ 271 w 959"/>
                <a:gd name="T69" fmla="*/ 144 h 152"/>
                <a:gd name="T70" fmla="*/ 249 w 959"/>
                <a:gd name="T71" fmla="*/ 151 h 152"/>
                <a:gd name="T72" fmla="*/ 228 w 959"/>
                <a:gd name="T73" fmla="*/ 151 h 152"/>
                <a:gd name="T74" fmla="*/ 207 w 959"/>
                <a:gd name="T75" fmla="*/ 144 h 152"/>
                <a:gd name="T76" fmla="*/ 186 w 959"/>
                <a:gd name="T77" fmla="*/ 133 h 152"/>
                <a:gd name="T78" fmla="*/ 167 w 959"/>
                <a:gd name="T79" fmla="*/ 119 h 152"/>
                <a:gd name="T80" fmla="*/ 147 w 959"/>
                <a:gd name="T81" fmla="*/ 103 h 152"/>
                <a:gd name="T82" fmla="*/ 128 w 959"/>
                <a:gd name="T83" fmla="*/ 84 h 152"/>
                <a:gd name="T84" fmla="*/ 110 w 959"/>
                <a:gd name="T85" fmla="*/ 65 h 152"/>
                <a:gd name="T86" fmla="*/ 90 w 959"/>
                <a:gd name="T87" fmla="*/ 47 h 152"/>
                <a:gd name="T88" fmla="*/ 72 w 959"/>
                <a:gd name="T89" fmla="*/ 30 h 152"/>
                <a:gd name="T90" fmla="*/ 52 w 959"/>
                <a:gd name="T91" fmla="*/ 15 h 152"/>
                <a:gd name="T92" fmla="*/ 32 w 959"/>
                <a:gd name="T93" fmla="*/ 6 h 152"/>
                <a:gd name="T94" fmla="*/ 11 w 959"/>
                <a:gd name="T9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9" h="152">
                  <a:moveTo>
                    <a:pt x="958" y="0"/>
                  </a:moveTo>
                  <a:lnTo>
                    <a:pt x="946" y="0"/>
                  </a:lnTo>
                  <a:lnTo>
                    <a:pt x="935" y="3"/>
                  </a:lnTo>
                  <a:lnTo>
                    <a:pt x="925" y="6"/>
                  </a:lnTo>
                  <a:lnTo>
                    <a:pt x="914" y="11"/>
                  </a:lnTo>
                  <a:lnTo>
                    <a:pt x="905" y="15"/>
                  </a:lnTo>
                  <a:lnTo>
                    <a:pt x="895" y="23"/>
                  </a:lnTo>
                  <a:lnTo>
                    <a:pt x="885" y="30"/>
                  </a:lnTo>
                  <a:lnTo>
                    <a:pt x="874" y="38"/>
                  </a:lnTo>
                  <a:lnTo>
                    <a:pt x="866" y="47"/>
                  </a:lnTo>
                  <a:lnTo>
                    <a:pt x="856" y="57"/>
                  </a:lnTo>
                  <a:lnTo>
                    <a:pt x="847" y="65"/>
                  </a:lnTo>
                  <a:lnTo>
                    <a:pt x="836" y="76"/>
                  </a:lnTo>
                  <a:lnTo>
                    <a:pt x="828" y="84"/>
                  </a:lnTo>
                  <a:lnTo>
                    <a:pt x="818" y="93"/>
                  </a:lnTo>
                  <a:lnTo>
                    <a:pt x="809" y="103"/>
                  </a:lnTo>
                  <a:lnTo>
                    <a:pt x="800" y="112"/>
                  </a:lnTo>
                  <a:lnTo>
                    <a:pt x="789" y="119"/>
                  </a:lnTo>
                  <a:lnTo>
                    <a:pt x="781" y="125"/>
                  </a:lnTo>
                  <a:lnTo>
                    <a:pt x="770" y="133"/>
                  </a:lnTo>
                  <a:lnTo>
                    <a:pt x="760" y="139"/>
                  </a:lnTo>
                  <a:lnTo>
                    <a:pt x="749" y="144"/>
                  </a:lnTo>
                  <a:lnTo>
                    <a:pt x="739" y="147"/>
                  </a:lnTo>
                  <a:lnTo>
                    <a:pt x="729" y="151"/>
                  </a:lnTo>
                  <a:lnTo>
                    <a:pt x="718" y="151"/>
                  </a:lnTo>
                  <a:lnTo>
                    <a:pt x="707" y="151"/>
                  </a:lnTo>
                  <a:lnTo>
                    <a:pt x="694" y="147"/>
                  </a:lnTo>
                  <a:lnTo>
                    <a:pt x="685" y="144"/>
                  </a:lnTo>
                  <a:lnTo>
                    <a:pt x="675" y="139"/>
                  </a:lnTo>
                  <a:lnTo>
                    <a:pt x="664" y="133"/>
                  </a:lnTo>
                  <a:lnTo>
                    <a:pt x="655" y="125"/>
                  </a:lnTo>
                  <a:lnTo>
                    <a:pt x="644" y="119"/>
                  </a:lnTo>
                  <a:lnTo>
                    <a:pt x="636" y="112"/>
                  </a:lnTo>
                  <a:lnTo>
                    <a:pt x="626" y="103"/>
                  </a:lnTo>
                  <a:lnTo>
                    <a:pt x="616" y="93"/>
                  </a:lnTo>
                  <a:lnTo>
                    <a:pt x="607" y="84"/>
                  </a:lnTo>
                  <a:lnTo>
                    <a:pt x="597" y="76"/>
                  </a:lnTo>
                  <a:lnTo>
                    <a:pt x="589" y="65"/>
                  </a:lnTo>
                  <a:lnTo>
                    <a:pt x="579" y="57"/>
                  </a:lnTo>
                  <a:lnTo>
                    <a:pt x="569" y="47"/>
                  </a:lnTo>
                  <a:lnTo>
                    <a:pt x="559" y="38"/>
                  </a:lnTo>
                  <a:lnTo>
                    <a:pt x="550" y="30"/>
                  </a:lnTo>
                  <a:lnTo>
                    <a:pt x="540" y="23"/>
                  </a:lnTo>
                  <a:lnTo>
                    <a:pt x="530" y="15"/>
                  </a:lnTo>
                  <a:lnTo>
                    <a:pt x="520" y="11"/>
                  </a:lnTo>
                  <a:lnTo>
                    <a:pt x="511" y="6"/>
                  </a:lnTo>
                  <a:lnTo>
                    <a:pt x="499" y="3"/>
                  </a:lnTo>
                  <a:lnTo>
                    <a:pt x="490" y="0"/>
                  </a:lnTo>
                  <a:lnTo>
                    <a:pt x="479" y="0"/>
                  </a:lnTo>
                  <a:lnTo>
                    <a:pt x="467" y="0"/>
                  </a:lnTo>
                  <a:lnTo>
                    <a:pt x="458" y="3"/>
                  </a:lnTo>
                  <a:lnTo>
                    <a:pt x="445" y="6"/>
                  </a:lnTo>
                  <a:lnTo>
                    <a:pt x="435" y="11"/>
                  </a:lnTo>
                  <a:lnTo>
                    <a:pt x="426" y="15"/>
                  </a:lnTo>
                  <a:lnTo>
                    <a:pt x="416" y="23"/>
                  </a:lnTo>
                  <a:lnTo>
                    <a:pt x="406" y="30"/>
                  </a:lnTo>
                  <a:lnTo>
                    <a:pt x="396" y="38"/>
                  </a:lnTo>
                  <a:lnTo>
                    <a:pt x="387" y="47"/>
                  </a:lnTo>
                  <a:lnTo>
                    <a:pt x="377" y="57"/>
                  </a:lnTo>
                  <a:lnTo>
                    <a:pt x="367" y="65"/>
                  </a:lnTo>
                  <a:lnTo>
                    <a:pt x="359" y="76"/>
                  </a:lnTo>
                  <a:lnTo>
                    <a:pt x="349" y="84"/>
                  </a:lnTo>
                  <a:lnTo>
                    <a:pt x="339" y="93"/>
                  </a:lnTo>
                  <a:lnTo>
                    <a:pt x="331" y="103"/>
                  </a:lnTo>
                  <a:lnTo>
                    <a:pt x="320" y="112"/>
                  </a:lnTo>
                  <a:lnTo>
                    <a:pt x="311" y="119"/>
                  </a:lnTo>
                  <a:lnTo>
                    <a:pt x="300" y="125"/>
                  </a:lnTo>
                  <a:lnTo>
                    <a:pt x="292" y="133"/>
                  </a:lnTo>
                  <a:lnTo>
                    <a:pt x="281" y="139"/>
                  </a:lnTo>
                  <a:lnTo>
                    <a:pt x="271" y="144"/>
                  </a:lnTo>
                  <a:lnTo>
                    <a:pt x="261" y="147"/>
                  </a:lnTo>
                  <a:lnTo>
                    <a:pt x="249" y="151"/>
                  </a:lnTo>
                  <a:lnTo>
                    <a:pt x="238" y="151"/>
                  </a:lnTo>
                  <a:lnTo>
                    <a:pt x="228" y="151"/>
                  </a:lnTo>
                  <a:lnTo>
                    <a:pt x="217" y="147"/>
                  </a:lnTo>
                  <a:lnTo>
                    <a:pt x="207" y="144"/>
                  </a:lnTo>
                  <a:lnTo>
                    <a:pt x="196" y="139"/>
                  </a:lnTo>
                  <a:lnTo>
                    <a:pt x="186" y="133"/>
                  </a:lnTo>
                  <a:lnTo>
                    <a:pt x="176" y="125"/>
                  </a:lnTo>
                  <a:lnTo>
                    <a:pt x="167" y="119"/>
                  </a:lnTo>
                  <a:lnTo>
                    <a:pt x="157" y="112"/>
                  </a:lnTo>
                  <a:lnTo>
                    <a:pt x="147" y="103"/>
                  </a:lnTo>
                  <a:lnTo>
                    <a:pt x="137" y="93"/>
                  </a:lnTo>
                  <a:lnTo>
                    <a:pt x="128" y="84"/>
                  </a:lnTo>
                  <a:lnTo>
                    <a:pt x="119" y="76"/>
                  </a:lnTo>
                  <a:lnTo>
                    <a:pt x="110" y="65"/>
                  </a:lnTo>
                  <a:lnTo>
                    <a:pt x="101" y="57"/>
                  </a:lnTo>
                  <a:lnTo>
                    <a:pt x="90" y="47"/>
                  </a:lnTo>
                  <a:lnTo>
                    <a:pt x="82" y="38"/>
                  </a:lnTo>
                  <a:lnTo>
                    <a:pt x="72" y="30"/>
                  </a:lnTo>
                  <a:lnTo>
                    <a:pt x="61" y="23"/>
                  </a:lnTo>
                  <a:lnTo>
                    <a:pt x="52" y="15"/>
                  </a:lnTo>
                  <a:lnTo>
                    <a:pt x="41" y="11"/>
                  </a:lnTo>
                  <a:lnTo>
                    <a:pt x="32" y="6"/>
                  </a:lnTo>
                  <a:lnTo>
                    <a:pt x="22" y="3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563688" y="2836863"/>
              <a:ext cx="1250950" cy="177800"/>
            </a:xfrm>
            <a:custGeom>
              <a:avLst/>
              <a:gdLst>
                <a:gd name="T0" fmla="*/ 12 w 960"/>
                <a:gd name="T1" fmla="*/ 147 h 148"/>
                <a:gd name="T2" fmla="*/ 33 w 960"/>
                <a:gd name="T3" fmla="*/ 140 h 148"/>
                <a:gd name="T4" fmla="*/ 54 w 960"/>
                <a:gd name="T5" fmla="*/ 129 h 148"/>
                <a:gd name="T6" fmla="*/ 73 w 960"/>
                <a:gd name="T7" fmla="*/ 116 h 148"/>
                <a:gd name="T8" fmla="*/ 91 w 960"/>
                <a:gd name="T9" fmla="*/ 99 h 148"/>
                <a:gd name="T10" fmla="*/ 111 w 960"/>
                <a:gd name="T11" fmla="*/ 82 h 148"/>
                <a:gd name="T12" fmla="*/ 129 w 960"/>
                <a:gd name="T13" fmla="*/ 63 h 148"/>
                <a:gd name="T14" fmla="*/ 149 w 960"/>
                <a:gd name="T15" fmla="*/ 45 h 148"/>
                <a:gd name="T16" fmla="*/ 168 w 960"/>
                <a:gd name="T17" fmla="*/ 30 h 148"/>
                <a:gd name="T18" fmla="*/ 188 w 960"/>
                <a:gd name="T19" fmla="*/ 15 h 148"/>
                <a:gd name="T20" fmla="*/ 209 w 960"/>
                <a:gd name="T21" fmla="*/ 6 h 148"/>
                <a:gd name="T22" fmla="*/ 228 w 960"/>
                <a:gd name="T23" fmla="*/ 0 h 148"/>
                <a:gd name="T24" fmla="*/ 250 w 960"/>
                <a:gd name="T25" fmla="*/ 0 h 148"/>
                <a:gd name="T26" fmla="*/ 273 w 960"/>
                <a:gd name="T27" fmla="*/ 6 h 148"/>
                <a:gd name="T28" fmla="*/ 294 w 960"/>
                <a:gd name="T29" fmla="*/ 15 h 148"/>
                <a:gd name="T30" fmla="*/ 313 w 960"/>
                <a:gd name="T31" fmla="*/ 30 h 148"/>
                <a:gd name="T32" fmla="*/ 333 w 960"/>
                <a:gd name="T33" fmla="*/ 45 h 148"/>
                <a:gd name="T34" fmla="*/ 351 w 960"/>
                <a:gd name="T35" fmla="*/ 63 h 148"/>
                <a:gd name="T36" fmla="*/ 369 w 960"/>
                <a:gd name="T37" fmla="*/ 82 h 148"/>
                <a:gd name="T38" fmla="*/ 388 w 960"/>
                <a:gd name="T39" fmla="*/ 99 h 148"/>
                <a:gd name="T40" fmla="*/ 408 w 960"/>
                <a:gd name="T41" fmla="*/ 116 h 148"/>
                <a:gd name="T42" fmla="*/ 427 w 960"/>
                <a:gd name="T43" fmla="*/ 129 h 148"/>
                <a:gd name="T44" fmla="*/ 447 w 960"/>
                <a:gd name="T45" fmla="*/ 140 h 148"/>
                <a:gd name="T46" fmla="*/ 469 w 960"/>
                <a:gd name="T47" fmla="*/ 147 h 148"/>
                <a:gd name="T48" fmla="*/ 492 w 960"/>
                <a:gd name="T49" fmla="*/ 147 h 148"/>
                <a:gd name="T50" fmla="*/ 512 w 960"/>
                <a:gd name="T51" fmla="*/ 140 h 148"/>
                <a:gd name="T52" fmla="*/ 533 w 960"/>
                <a:gd name="T53" fmla="*/ 129 h 148"/>
                <a:gd name="T54" fmla="*/ 553 w 960"/>
                <a:gd name="T55" fmla="*/ 116 h 148"/>
                <a:gd name="T56" fmla="*/ 572 w 960"/>
                <a:gd name="T57" fmla="*/ 99 h 148"/>
                <a:gd name="T58" fmla="*/ 592 w 960"/>
                <a:gd name="T59" fmla="*/ 82 h 148"/>
                <a:gd name="T60" fmla="*/ 610 w 960"/>
                <a:gd name="T61" fmla="*/ 63 h 148"/>
                <a:gd name="T62" fmla="*/ 628 w 960"/>
                <a:gd name="T63" fmla="*/ 45 h 148"/>
                <a:gd name="T64" fmla="*/ 648 w 960"/>
                <a:gd name="T65" fmla="*/ 30 h 148"/>
                <a:gd name="T66" fmla="*/ 667 w 960"/>
                <a:gd name="T67" fmla="*/ 15 h 148"/>
                <a:gd name="T68" fmla="*/ 688 w 960"/>
                <a:gd name="T69" fmla="*/ 6 h 148"/>
                <a:gd name="T70" fmla="*/ 710 w 960"/>
                <a:gd name="T71" fmla="*/ 0 h 148"/>
                <a:gd name="T72" fmla="*/ 731 w 960"/>
                <a:gd name="T73" fmla="*/ 0 h 148"/>
                <a:gd name="T74" fmla="*/ 752 w 960"/>
                <a:gd name="T75" fmla="*/ 6 h 148"/>
                <a:gd name="T76" fmla="*/ 773 w 960"/>
                <a:gd name="T77" fmla="*/ 15 h 148"/>
                <a:gd name="T78" fmla="*/ 793 w 960"/>
                <a:gd name="T79" fmla="*/ 30 h 148"/>
                <a:gd name="T80" fmla="*/ 811 w 960"/>
                <a:gd name="T81" fmla="*/ 45 h 148"/>
                <a:gd name="T82" fmla="*/ 830 w 960"/>
                <a:gd name="T83" fmla="*/ 63 h 148"/>
                <a:gd name="T84" fmla="*/ 850 w 960"/>
                <a:gd name="T85" fmla="*/ 82 h 148"/>
                <a:gd name="T86" fmla="*/ 868 w 960"/>
                <a:gd name="T87" fmla="*/ 99 h 148"/>
                <a:gd name="T88" fmla="*/ 887 w 960"/>
                <a:gd name="T89" fmla="*/ 116 h 148"/>
                <a:gd name="T90" fmla="*/ 907 w 960"/>
                <a:gd name="T91" fmla="*/ 129 h 148"/>
                <a:gd name="T92" fmla="*/ 928 w 960"/>
                <a:gd name="T93" fmla="*/ 140 h 148"/>
                <a:gd name="T94" fmla="*/ 949 w 960"/>
                <a:gd name="T95" fmla="*/ 1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0" h="148">
                  <a:moveTo>
                    <a:pt x="0" y="147"/>
                  </a:moveTo>
                  <a:lnTo>
                    <a:pt x="12" y="147"/>
                  </a:lnTo>
                  <a:lnTo>
                    <a:pt x="23" y="143"/>
                  </a:lnTo>
                  <a:lnTo>
                    <a:pt x="33" y="140"/>
                  </a:lnTo>
                  <a:lnTo>
                    <a:pt x="43" y="137"/>
                  </a:lnTo>
                  <a:lnTo>
                    <a:pt x="54" y="129"/>
                  </a:lnTo>
                  <a:lnTo>
                    <a:pt x="62" y="123"/>
                  </a:lnTo>
                  <a:lnTo>
                    <a:pt x="73" y="116"/>
                  </a:lnTo>
                  <a:lnTo>
                    <a:pt x="83" y="109"/>
                  </a:lnTo>
                  <a:lnTo>
                    <a:pt x="91" y="99"/>
                  </a:lnTo>
                  <a:lnTo>
                    <a:pt x="103" y="91"/>
                  </a:lnTo>
                  <a:lnTo>
                    <a:pt x="111" y="82"/>
                  </a:lnTo>
                  <a:lnTo>
                    <a:pt x="121" y="72"/>
                  </a:lnTo>
                  <a:lnTo>
                    <a:pt x="129" y="63"/>
                  </a:lnTo>
                  <a:lnTo>
                    <a:pt x="139" y="55"/>
                  </a:lnTo>
                  <a:lnTo>
                    <a:pt x="149" y="45"/>
                  </a:lnTo>
                  <a:lnTo>
                    <a:pt x="158" y="37"/>
                  </a:lnTo>
                  <a:lnTo>
                    <a:pt x="168" y="30"/>
                  </a:lnTo>
                  <a:lnTo>
                    <a:pt x="177" y="23"/>
                  </a:lnTo>
                  <a:lnTo>
                    <a:pt x="188" y="15"/>
                  </a:lnTo>
                  <a:lnTo>
                    <a:pt x="197" y="9"/>
                  </a:lnTo>
                  <a:lnTo>
                    <a:pt x="209" y="6"/>
                  </a:lnTo>
                  <a:lnTo>
                    <a:pt x="218" y="3"/>
                  </a:lnTo>
                  <a:lnTo>
                    <a:pt x="228" y="0"/>
                  </a:lnTo>
                  <a:lnTo>
                    <a:pt x="239" y="0"/>
                  </a:lnTo>
                  <a:lnTo>
                    <a:pt x="250" y="0"/>
                  </a:lnTo>
                  <a:lnTo>
                    <a:pt x="262" y="3"/>
                  </a:lnTo>
                  <a:lnTo>
                    <a:pt x="273" y="6"/>
                  </a:lnTo>
                  <a:lnTo>
                    <a:pt x="282" y="9"/>
                  </a:lnTo>
                  <a:lnTo>
                    <a:pt x="294" y="15"/>
                  </a:lnTo>
                  <a:lnTo>
                    <a:pt x="302" y="23"/>
                  </a:lnTo>
                  <a:lnTo>
                    <a:pt x="313" y="30"/>
                  </a:lnTo>
                  <a:lnTo>
                    <a:pt x="321" y="37"/>
                  </a:lnTo>
                  <a:lnTo>
                    <a:pt x="333" y="45"/>
                  </a:lnTo>
                  <a:lnTo>
                    <a:pt x="341" y="55"/>
                  </a:lnTo>
                  <a:lnTo>
                    <a:pt x="351" y="63"/>
                  </a:lnTo>
                  <a:lnTo>
                    <a:pt x="361" y="72"/>
                  </a:lnTo>
                  <a:lnTo>
                    <a:pt x="369" y="82"/>
                  </a:lnTo>
                  <a:lnTo>
                    <a:pt x="379" y="91"/>
                  </a:lnTo>
                  <a:lnTo>
                    <a:pt x="388" y="99"/>
                  </a:lnTo>
                  <a:lnTo>
                    <a:pt x="398" y="109"/>
                  </a:lnTo>
                  <a:lnTo>
                    <a:pt x="408" y="116"/>
                  </a:lnTo>
                  <a:lnTo>
                    <a:pt x="418" y="123"/>
                  </a:lnTo>
                  <a:lnTo>
                    <a:pt x="427" y="129"/>
                  </a:lnTo>
                  <a:lnTo>
                    <a:pt x="437" y="137"/>
                  </a:lnTo>
                  <a:lnTo>
                    <a:pt x="447" y="140"/>
                  </a:lnTo>
                  <a:lnTo>
                    <a:pt x="459" y="143"/>
                  </a:lnTo>
                  <a:lnTo>
                    <a:pt x="469" y="147"/>
                  </a:lnTo>
                  <a:lnTo>
                    <a:pt x="480" y="147"/>
                  </a:lnTo>
                  <a:lnTo>
                    <a:pt x="492" y="147"/>
                  </a:lnTo>
                  <a:lnTo>
                    <a:pt x="501" y="143"/>
                  </a:lnTo>
                  <a:lnTo>
                    <a:pt x="512" y="140"/>
                  </a:lnTo>
                  <a:lnTo>
                    <a:pt x="524" y="137"/>
                  </a:lnTo>
                  <a:lnTo>
                    <a:pt x="533" y="129"/>
                  </a:lnTo>
                  <a:lnTo>
                    <a:pt x="543" y="123"/>
                  </a:lnTo>
                  <a:lnTo>
                    <a:pt x="553" y="116"/>
                  </a:lnTo>
                  <a:lnTo>
                    <a:pt x="563" y="109"/>
                  </a:lnTo>
                  <a:lnTo>
                    <a:pt x="572" y="99"/>
                  </a:lnTo>
                  <a:lnTo>
                    <a:pt x="581" y="91"/>
                  </a:lnTo>
                  <a:lnTo>
                    <a:pt x="592" y="82"/>
                  </a:lnTo>
                  <a:lnTo>
                    <a:pt x="600" y="72"/>
                  </a:lnTo>
                  <a:lnTo>
                    <a:pt x="610" y="63"/>
                  </a:lnTo>
                  <a:lnTo>
                    <a:pt x="620" y="55"/>
                  </a:lnTo>
                  <a:lnTo>
                    <a:pt x="628" y="45"/>
                  </a:lnTo>
                  <a:lnTo>
                    <a:pt x="639" y="37"/>
                  </a:lnTo>
                  <a:lnTo>
                    <a:pt x="648" y="30"/>
                  </a:lnTo>
                  <a:lnTo>
                    <a:pt x="659" y="23"/>
                  </a:lnTo>
                  <a:lnTo>
                    <a:pt x="667" y="15"/>
                  </a:lnTo>
                  <a:lnTo>
                    <a:pt x="678" y="9"/>
                  </a:lnTo>
                  <a:lnTo>
                    <a:pt x="688" y="6"/>
                  </a:lnTo>
                  <a:lnTo>
                    <a:pt x="698" y="3"/>
                  </a:lnTo>
                  <a:lnTo>
                    <a:pt x="710" y="0"/>
                  </a:lnTo>
                  <a:lnTo>
                    <a:pt x="720" y="0"/>
                  </a:lnTo>
                  <a:lnTo>
                    <a:pt x="731" y="0"/>
                  </a:lnTo>
                  <a:lnTo>
                    <a:pt x="742" y="3"/>
                  </a:lnTo>
                  <a:lnTo>
                    <a:pt x="752" y="6"/>
                  </a:lnTo>
                  <a:lnTo>
                    <a:pt x="763" y="9"/>
                  </a:lnTo>
                  <a:lnTo>
                    <a:pt x="773" y="15"/>
                  </a:lnTo>
                  <a:lnTo>
                    <a:pt x="784" y="23"/>
                  </a:lnTo>
                  <a:lnTo>
                    <a:pt x="793" y="30"/>
                  </a:lnTo>
                  <a:lnTo>
                    <a:pt x="802" y="37"/>
                  </a:lnTo>
                  <a:lnTo>
                    <a:pt x="811" y="45"/>
                  </a:lnTo>
                  <a:lnTo>
                    <a:pt x="821" y="55"/>
                  </a:lnTo>
                  <a:lnTo>
                    <a:pt x="830" y="63"/>
                  </a:lnTo>
                  <a:lnTo>
                    <a:pt x="839" y="72"/>
                  </a:lnTo>
                  <a:lnTo>
                    <a:pt x="850" y="82"/>
                  </a:lnTo>
                  <a:lnTo>
                    <a:pt x="858" y="91"/>
                  </a:lnTo>
                  <a:lnTo>
                    <a:pt x="868" y="99"/>
                  </a:lnTo>
                  <a:lnTo>
                    <a:pt x="876" y="109"/>
                  </a:lnTo>
                  <a:lnTo>
                    <a:pt x="887" y="116"/>
                  </a:lnTo>
                  <a:lnTo>
                    <a:pt x="897" y="123"/>
                  </a:lnTo>
                  <a:lnTo>
                    <a:pt x="907" y="129"/>
                  </a:lnTo>
                  <a:lnTo>
                    <a:pt x="917" y="137"/>
                  </a:lnTo>
                  <a:lnTo>
                    <a:pt x="928" y="140"/>
                  </a:lnTo>
                  <a:lnTo>
                    <a:pt x="938" y="143"/>
                  </a:lnTo>
                  <a:lnTo>
                    <a:pt x="949" y="147"/>
                  </a:lnTo>
                  <a:lnTo>
                    <a:pt x="959" y="14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2828925" y="3009900"/>
              <a:ext cx="1246188" cy="180975"/>
            </a:xfrm>
            <a:custGeom>
              <a:avLst/>
              <a:gdLst>
                <a:gd name="T0" fmla="*/ 945 w 958"/>
                <a:gd name="T1" fmla="*/ 0 h 150"/>
                <a:gd name="T2" fmla="*/ 924 w 958"/>
                <a:gd name="T3" fmla="*/ 6 h 150"/>
                <a:gd name="T4" fmla="*/ 904 w 958"/>
                <a:gd name="T5" fmla="*/ 17 h 150"/>
                <a:gd name="T6" fmla="*/ 884 w 958"/>
                <a:gd name="T7" fmla="*/ 31 h 150"/>
                <a:gd name="T8" fmla="*/ 865 w 958"/>
                <a:gd name="T9" fmla="*/ 47 h 150"/>
                <a:gd name="T10" fmla="*/ 846 w 958"/>
                <a:gd name="T11" fmla="*/ 64 h 150"/>
                <a:gd name="T12" fmla="*/ 828 w 958"/>
                <a:gd name="T13" fmla="*/ 84 h 150"/>
                <a:gd name="T14" fmla="*/ 809 w 958"/>
                <a:gd name="T15" fmla="*/ 103 h 150"/>
                <a:gd name="T16" fmla="*/ 789 w 958"/>
                <a:gd name="T17" fmla="*/ 118 h 150"/>
                <a:gd name="T18" fmla="*/ 770 w 958"/>
                <a:gd name="T19" fmla="*/ 133 h 150"/>
                <a:gd name="T20" fmla="*/ 749 w 958"/>
                <a:gd name="T21" fmla="*/ 142 h 150"/>
                <a:gd name="T22" fmla="*/ 729 w 958"/>
                <a:gd name="T23" fmla="*/ 149 h 150"/>
                <a:gd name="T24" fmla="*/ 707 w 958"/>
                <a:gd name="T25" fmla="*/ 149 h 150"/>
                <a:gd name="T26" fmla="*/ 686 w 958"/>
                <a:gd name="T27" fmla="*/ 142 h 150"/>
                <a:gd name="T28" fmla="*/ 665 w 958"/>
                <a:gd name="T29" fmla="*/ 133 h 150"/>
                <a:gd name="T30" fmla="*/ 646 w 958"/>
                <a:gd name="T31" fmla="*/ 118 h 150"/>
                <a:gd name="T32" fmla="*/ 628 w 958"/>
                <a:gd name="T33" fmla="*/ 103 h 150"/>
                <a:gd name="T34" fmla="*/ 608 w 958"/>
                <a:gd name="T35" fmla="*/ 84 h 150"/>
                <a:gd name="T36" fmla="*/ 590 w 958"/>
                <a:gd name="T37" fmla="*/ 64 h 150"/>
                <a:gd name="T38" fmla="*/ 571 w 958"/>
                <a:gd name="T39" fmla="*/ 47 h 150"/>
                <a:gd name="T40" fmla="*/ 551 w 958"/>
                <a:gd name="T41" fmla="*/ 31 h 150"/>
                <a:gd name="T42" fmla="*/ 532 w 958"/>
                <a:gd name="T43" fmla="*/ 17 h 150"/>
                <a:gd name="T44" fmla="*/ 512 w 958"/>
                <a:gd name="T45" fmla="*/ 6 h 150"/>
                <a:gd name="T46" fmla="*/ 490 w 958"/>
                <a:gd name="T47" fmla="*/ 0 h 150"/>
                <a:gd name="T48" fmla="*/ 468 w 958"/>
                <a:gd name="T49" fmla="*/ 0 h 150"/>
                <a:gd name="T50" fmla="*/ 447 w 958"/>
                <a:gd name="T51" fmla="*/ 6 h 150"/>
                <a:gd name="T52" fmla="*/ 426 w 958"/>
                <a:gd name="T53" fmla="*/ 17 h 150"/>
                <a:gd name="T54" fmla="*/ 406 w 958"/>
                <a:gd name="T55" fmla="*/ 31 h 150"/>
                <a:gd name="T56" fmla="*/ 387 w 958"/>
                <a:gd name="T57" fmla="*/ 47 h 150"/>
                <a:gd name="T58" fmla="*/ 369 w 958"/>
                <a:gd name="T59" fmla="*/ 64 h 150"/>
                <a:gd name="T60" fmla="*/ 349 w 958"/>
                <a:gd name="T61" fmla="*/ 84 h 150"/>
                <a:gd name="T62" fmla="*/ 331 w 958"/>
                <a:gd name="T63" fmla="*/ 103 h 150"/>
                <a:gd name="T64" fmla="*/ 312 w 958"/>
                <a:gd name="T65" fmla="*/ 118 h 150"/>
                <a:gd name="T66" fmla="*/ 292 w 958"/>
                <a:gd name="T67" fmla="*/ 133 h 150"/>
                <a:gd name="T68" fmla="*/ 271 w 958"/>
                <a:gd name="T69" fmla="*/ 142 h 150"/>
                <a:gd name="T70" fmla="*/ 250 w 958"/>
                <a:gd name="T71" fmla="*/ 149 h 150"/>
                <a:gd name="T72" fmla="*/ 228 w 958"/>
                <a:gd name="T73" fmla="*/ 149 h 150"/>
                <a:gd name="T74" fmla="*/ 207 w 958"/>
                <a:gd name="T75" fmla="*/ 142 h 150"/>
                <a:gd name="T76" fmla="*/ 186 w 958"/>
                <a:gd name="T77" fmla="*/ 133 h 150"/>
                <a:gd name="T78" fmla="*/ 167 w 958"/>
                <a:gd name="T79" fmla="*/ 118 h 150"/>
                <a:gd name="T80" fmla="*/ 147 w 958"/>
                <a:gd name="T81" fmla="*/ 103 h 150"/>
                <a:gd name="T82" fmla="*/ 129 w 958"/>
                <a:gd name="T83" fmla="*/ 84 h 150"/>
                <a:gd name="T84" fmla="*/ 111 w 958"/>
                <a:gd name="T85" fmla="*/ 64 h 150"/>
                <a:gd name="T86" fmla="*/ 91 w 958"/>
                <a:gd name="T87" fmla="*/ 47 h 150"/>
                <a:gd name="T88" fmla="*/ 72 w 958"/>
                <a:gd name="T89" fmla="*/ 31 h 150"/>
                <a:gd name="T90" fmla="*/ 52 w 958"/>
                <a:gd name="T91" fmla="*/ 17 h 150"/>
                <a:gd name="T92" fmla="*/ 32 w 958"/>
                <a:gd name="T93" fmla="*/ 6 h 150"/>
                <a:gd name="T94" fmla="*/ 11 w 958"/>
                <a:gd name="T95" fmla="*/ 0 h 150"/>
                <a:gd name="T96" fmla="*/ 957 w 958"/>
                <a:gd name="T9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58" h="150">
                  <a:moveTo>
                    <a:pt x="957" y="0"/>
                  </a:moveTo>
                  <a:lnTo>
                    <a:pt x="945" y="0"/>
                  </a:lnTo>
                  <a:lnTo>
                    <a:pt x="936" y="3"/>
                  </a:lnTo>
                  <a:lnTo>
                    <a:pt x="924" y="6"/>
                  </a:lnTo>
                  <a:lnTo>
                    <a:pt x="915" y="12"/>
                  </a:lnTo>
                  <a:lnTo>
                    <a:pt x="904" y="17"/>
                  </a:lnTo>
                  <a:lnTo>
                    <a:pt x="894" y="25"/>
                  </a:lnTo>
                  <a:lnTo>
                    <a:pt x="884" y="31"/>
                  </a:lnTo>
                  <a:lnTo>
                    <a:pt x="874" y="39"/>
                  </a:lnTo>
                  <a:lnTo>
                    <a:pt x="865" y="47"/>
                  </a:lnTo>
                  <a:lnTo>
                    <a:pt x="856" y="57"/>
                  </a:lnTo>
                  <a:lnTo>
                    <a:pt x="846" y="64"/>
                  </a:lnTo>
                  <a:lnTo>
                    <a:pt x="838" y="76"/>
                  </a:lnTo>
                  <a:lnTo>
                    <a:pt x="828" y="84"/>
                  </a:lnTo>
                  <a:lnTo>
                    <a:pt x="819" y="93"/>
                  </a:lnTo>
                  <a:lnTo>
                    <a:pt x="809" y="103"/>
                  </a:lnTo>
                  <a:lnTo>
                    <a:pt x="799" y="110"/>
                  </a:lnTo>
                  <a:lnTo>
                    <a:pt x="789" y="118"/>
                  </a:lnTo>
                  <a:lnTo>
                    <a:pt x="780" y="125"/>
                  </a:lnTo>
                  <a:lnTo>
                    <a:pt x="770" y="133"/>
                  </a:lnTo>
                  <a:lnTo>
                    <a:pt x="760" y="139"/>
                  </a:lnTo>
                  <a:lnTo>
                    <a:pt x="749" y="142"/>
                  </a:lnTo>
                  <a:lnTo>
                    <a:pt x="739" y="147"/>
                  </a:lnTo>
                  <a:lnTo>
                    <a:pt x="729" y="149"/>
                  </a:lnTo>
                  <a:lnTo>
                    <a:pt x="718" y="149"/>
                  </a:lnTo>
                  <a:lnTo>
                    <a:pt x="707" y="149"/>
                  </a:lnTo>
                  <a:lnTo>
                    <a:pt x="697" y="147"/>
                  </a:lnTo>
                  <a:lnTo>
                    <a:pt x="686" y="142"/>
                  </a:lnTo>
                  <a:lnTo>
                    <a:pt x="675" y="139"/>
                  </a:lnTo>
                  <a:lnTo>
                    <a:pt x="665" y="133"/>
                  </a:lnTo>
                  <a:lnTo>
                    <a:pt x="656" y="125"/>
                  </a:lnTo>
                  <a:lnTo>
                    <a:pt x="646" y="118"/>
                  </a:lnTo>
                  <a:lnTo>
                    <a:pt x="636" y="110"/>
                  </a:lnTo>
                  <a:lnTo>
                    <a:pt x="628" y="103"/>
                  </a:lnTo>
                  <a:lnTo>
                    <a:pt x="617" y="93"/>
                  </a:lnTo>
                  <a:lnTo>
                    <a:pt x="608" y="84"/>
                  </a:lnTo>
                  <a:lnTo>
                    <a:pt x="598" y="76"/>
                  </a:lnTo>
                  <a:lnTo>
                    <a:pt x="590" y="64"/>
                  </a:lnTo>
                  <a:lnTo>
                    <a:pt x="580" y="57"/>
                  </a:lnTo>
                  <a:lnTo>
                    <a:pt x="571" y="47"/>
                  </a:lnTo>
                  <a:lnTo>
                    <a:pt x="561" y="39"/>
                  </a:lnTo>
                  <a:lnTo>
                    <a:pt x="551" y="31"/>
                  </a:lnTo>
                  <a:lnTo>
                    <a:pt x="541" y="25"/>
                  </a:lnTo>
                  <a:lnTo>
                    <a:pt x="532" y="17"/>
                  </a:lnTo>
                  <a:lnTo>
                    <a:pt x="522" y="12"/>
                  </a:lnTo>
                  <a:lnTo>
                    <a:pt x="512" y="6"/>
                  </a:lnTo>
                  <a:lnTo>
                    <a:pt x="501" y="3"/>
                  </a:lnTo>
                  <a:lnTo>
                    <a:pt x="490" y="0"/>
                  </a:lnTo>
                  <a:lnTo>
                    <a:pt x="479" y="0"/>
                  </a:lnTo>
                  <a:lnTo>
                    <a:pt x="468" y="0"/>
                  </a:lnTo>
                  <a:lnTo>
                    <a:pt x="458" y="3"/>
                  </a:lnTo>
                  <a:lnTo>
                    <a:pt x="447" y="6"/>
                  </a:lnTo>
                  <a:lnTo>
                    <a:pt x="437" y="12"/>
                  </a:lnTo>
                  <a:lnTo>
                    <a:pt x="426" y="17"/>
                  </a:lnTo>
                  <a:lnTo>
                    <a:pt x="416" y="25"/>
                  </a:lnTo>
                  <a:lnTo>
                    <a:pt x="406" y="31"/>
                  </a:lnTo>
                  <a:lnTo>
                    <a:pt x="397" y="39"/>
                  </a:lnTo>
                  <a:lnTo>
                    <a:pt x="387" y="47"/>
                  </a:lnTo>
                  <a:lnTo>
                    <a:pt x="378" y="57"/>
                  </a:lnTo>
                  <a:lnTo>
                    <a:pt x="369" y="64"/>
                  </a:lnTo>
                  <a:lnTo>
                    <a:pt x="360" y="76"/>
                  </a:lnTo>
                  <a:lnTo>
                    <a:pt x="349" y="84"/>
                  </a:lnTo>
                  <a:lnTo>
                    <a:pt x="341" y="93"/>
                  </a:lnTo>
                  <a:lnTo>
                    <a:pt x="331" y="103"/>
                  </a:lnTo>
                  <a:lnTo>
                    <a:pt x="321" y="110"/>
                  </a:lnTo>
                  <a:lnTo>
                    <a:pt x="312" y="118"/>
                  </a:lnTo>
                  <a:lnTo>
                    <a:pt x="302" y="125"/>
                  </a:lnTo>
                  <a:lnTo>
                    <a:pt x="292" y="133"/>
                  </a:lnTo>
                  <a:lnTo>
                    <a:pt x="282" y="139"/>
                  </a:lnTo>
                  <a:lnTo>
                    <a:pt x="271" y="142"/>
                  </a:lnTo>
                  <a:lnTo>
                    <a:pt x="261" y="147"/>
                  </a:lnTo>
                  <a:lnTo>
                    <a:pt x="250" y="149"/>
                  </a:lnTo>
                  <a:lnTo>
                    <a:pt x="239" y="149"/>
                  </a:lnTo>
                  <a:lnTo>
                    <a:pt x="228" y="149"/>
                  </a:lnTo>
                  <a:lnTo>
                    <a:pt x="217" y="147"/>
                  </a:lnTo>
                  <a:lnTo>
                    <a:pt x="207" y="142"/>
                  </a:lnTo>
                  <a:lnTo>
                    <a:pt x="196" y="139"/>
                  </a:lnTo>
                  <a:lnTo>
                    <a:pt x="186" y="133"/>
                  </a:lnTo>
                  <a:lnTo>
                    <a:pt x="176" y="125"/>
                  </a:lnTo>
                  <a:lnTo>
                    <a:pt x="167" y="118"/>
                  </a:lnTo>
                  <a:lnTo>
                    <a:pt x="157" y="110"/>
                  </a:lnTo>
                  <a:lnTo>
                    <a:pt x="147" y="103"/>
                  </a:lnTo>
                  <a:lnTo>
                    <a:pt x="137" y="93"/>
                  </a:lnTo>
                  <a:lnTo>
                    <a:pt x="129" y="84"/>
                  </a:lnTo>
                  <a:lnTo>
                    <a:pt x="119" y="76"/>
                  </a:lnTo>
                  <a:lnTo>
                    <a:pt x="111" y="64"/>
                  </a:lnTo>
                  <a:lnTo>
                    <a:pt x="100" y="57"/>
                  </a:lnTo>
                  <a:lnTo>
                    <a:pt x="91" y="47"/>
                  </a:lnTo>
                  <a:lnTo>
                    <a:pt x="82" y="39"/>
                  </a:lnTo>
                  <a:lnTo>
                    <a:pt x="72" y="31"/>
                  </a:lnTo>
                  <a:lnTo>
                    <a:pt x="62" y="25"/>
                  </a:lnTo>
                  <a:lnTo>
                    <a:pt x="52" y="17"/>
                  </a:lnTo>
                  <a:lnTo>
                    <a:pt x="43" y="12"/>
                  </a:lnTo>
                  <a:lnTo>
                    <a:pt x="32" y="6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0" y="0"/>
                  </a:lnTo>
                  <a:lnTo>
                    <a:pt x="957" y="0"/>
                  </a:lnTo>
                </a:path>
              </a:pathLst>
            </a:cu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873250" y="3160713"/>
              <a:ext cx="1250950" cy="184150"/>
            </a:xfrm>
            <a:custGeom>
              <a:avLst/>
              <a:gdLst>
                <a:gd name="T0" fmla="*/ 11 w 960"/>
                <a:gd name="T1" fmla="*/ 150 h 151"/>
                <a:gd name="T2" fmla="*/ 32 w 960"/>
                <a:gd name="T3" fmla="*/ 143 h 151"/>
                <a:gd name="T4" fmla="*/ 52 w 960"/>
                <a:gd name="T5" fmla="*/ 132 h 151"/>
                <a:gd name="T6" fmla="*/ 72 w 960"/>
                <a:gd name="T7" fmla="*/ 119 h 151"/>
                <a:gd name="T8" fmla="*/ 91 w 960"/>
                <a:gd name="T9" fmla="*/ 102 h 151"/>
                <a:gd name="T10" fmla="*/ 109 w 960"/>
                <a:gd name="T11" fmla="*/ 84 h 151"/>
                <a:gd name="T12" fmla="*/ 129 w 960"/>
                <a:gd name="T13" fmla="*/ 65 h 151"/>
                <a:gd name="T14" fmla="*/ 148 w 960"/>
                <a:gd name="T15" fmla="*/ 47 h 151"/>
                <a:gd name="T16" fmla="*/ 168 w 960"/>
                <a:gd name="T17" fmla="*/ 30 h 151"/>
                <a:gd name="T18" fmla="*/ 187 w 960"/>
                <a:gd name="T19" fmla="*/ 15 h 151"/>
                <a:gd name="T20" fmla="*/ 208 w 960"/>
                <a:gd name="T21" fmla="*/ 6 h 151"/>
                <a:gd name="T22" fmla="*/ 228 w 960"/>
                <a:gd name="T23" fmla="*/ 0 h 151"/>
                <a:gd name="T24" fmla="*/ 250 w 960"/>
                <a:gd name="T25" fmla="*/ 0 h 151"/>
                <a:gd name="T26" fmla="*/ 272 w 960"/>
                <a:gd name="T27" fmla="*/ 6 h 151"/>
                <a:gd name="T28" fmla="*/ 293 w 960"/>
                <a:gd name="T29" fmla="*/ 15 h 151"/>
                <a:gd name="T30" fmla="*/ 313 w 960"/>
                <a:gd name="T31" fmla="*/ 30 h 151"/>
                <a:gd name="T32" fmla="*/ 331 w 960"/>
                <a:gd name="T33" fmla="*/ 47 h 151"/>
                <a:gd name="T34" fmla="*/ 350 w 960"/>
                <a:gd name="T35" fmla="*/ 65 h 151"/>
                <a:gd name="T36" fmla="*/ 368 w 960"/>
                <a:gd name="T37" fmla="*/ 84 h 151"/>
                <a:gd name="T38" fmla="*/ 388 w 960"/>
                <a:gd name="T39" fmla="*/ 102 h 151"/>
                <a:gd name="T40" fmla="*/ 407 w 960"/>
                <a:gd name="T41" fmla="*/ 119 h 151"/>
                <a:gd name="T42" fmla="*/ 427 w 960"/>
                <a:gd name="T43" fmla="*/ 132 h 151"/>
                <a:gd name="T44" fmla="*/ 448 w 960"/>
                <a:gd name="T45" fmla="*/ 143 h 151"/>
                <a:gd name="T46" fmla="*/ 469 w 960"/>
                <a:gd name="T47" fmla="*/ 150 h 151"/>
                <a:gd name="T48" fmla="*/ 491 w 960"/>
                <a:gd name="T49" fmla="*/ 150 h 151"/>
                <a:gd name="T50" fmla="*/ 513 w 960"/>
                <a:gd name="T51" fmla="*/ 143 h 151"/>
                <a:gd name="T52" fmla="*/ 533 w 960"/>
                <a:gd name="T53" fmla="*/ 132 h 151"/>
                <a:gd name="T54" fmla="*/ 552 w 960"/>
                <a:gd name="T55" fmla="*/ 119 h 151"/>
                <a:gd name="T56" fmla="*/ 572 w 960"/>
                <a:gd name="T57" fmla="*/ 102 h 151"/>
                <a:gd name="T58" fmla="*/ 590 w 960"/>
                <a:gd name="T59" fmla="*/ 84 h 151"/>
                <a:gd name="T60" fmla="*/ 608 w 960"/>
                <a:gd name="T61" fmla="*/ 65 h 151"/>
                <a:gd name="T62" fmla="*/ 626 w 960"/>
                <a:gd name="T63" fmla="*/ 47 h 151"/>
                <a:gd name="T64" fmla="*/ 645 w 960"/>
                <a:gd name="T65" fmla="*/ 30 h 151"/>
                <a:gd name="T66" fmla="*/ 665 w 960"/>
                <a:gd name="T67" fmla="*/ 15 h 151"/>
                <a:gd name="T68" fmla="*/ 686 w 960"/>
                <a:gd name="T69" fmla="*/ 6 h 151"/>
                <a:gd name="T70" fmla="*/ 708 w 960"/>
                <a:gd name="T71" fmla="*/ 0 h 151"/>
                <a:gd name="T72" fmla="*/ 729 w 960"/>
                <a:gd name="T73" fmla="*/ 0 h 151"/>
                <a:gd name="T74" fmla="*/ 750 w 960"/>
                <a:gd name="T75" fmla="*/ 6 h 151"/>
                <a:gd name="T76" fmla="*/ 771 w 960"/>
                <a:gd name="T77" fmla="*/ 15 h 151"/>
                <a:gd name="T78" fmla="*/ 790 w 960"/>
                <a:gd name="T79" fmla="*/ 30 h 151"/>
                <a:gd name="T80" fmla="*/ 810 w 960"/>
                <a:gd name="T81" fmla="*/ 47 h 151"/>
                <a:gd name="T82" fmla="*/ 829 w 960"/>
                <a:gd name="T83" fmla="*/ 65 h 151"/>
                <a:gd name="T84" fmla="*/ 849 w 960"/>
                <a:gd name="T85" fmla="*/ 84 h 151"/>
                <a:gd name="T86" fmla="*/ 867 w 960"/>
                <a:gd name="T87" fmla="*/ 102 h 151"/>
                <a:gd name="T88" fmla="*/ 886 w 960"/>
                <a:gd name="T89" fmla="*/ 119 h 151"/>
                <a:gd name="T90" fmla="*/ 906 w 960"/>
                <a:gd name="T91" fmla="*/ 132 h 151"/>
                <a:gd name="T92" fmla="*/ 926 w 960"/>
                <a:gd name="T93" fmla="*/ 143 h 151"/>
                <a:gd name="T94" fmla="*/ 946 w 960"/>
                <a:gd name="T95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0" h="151">
                  <a:moveTo>
                    <a:pt x="0" y="150"/>
                  </a:moveTo>
                  <a:lnTo>
                    <a:pt x="11" y="150"/>
                  </a:lnTo>
                  <a:lnTo>
                    <a:pt x="22" y="146"/>
                  </a:lnTo>
                  <a:lnTo>
                    <a:pt x="32" y="143"/>
                  </a:lnTo>
                  <a:lnTo>
                    <a:pt x="43" y="140"/>
                  </a:lnTo>
                  <a:lnTo>
                    <a:pt x="52" y="132"/>
                  </a:lnTo>
                  <a:lnTo>
                    <a:pt x="62" y="126"/>
                  </a:lnTo>
                  <a:lnTo>
                    <a:pt x="72" y="119"/>
                  </a:lnTo>
                  <a:lnTo>
                    <a:pt x="82" y="111"/>
                  </a:lnTo>
                  <a:lnTo>
                    <a:pt x="91" y="102"/>
                  </a:lnTo>
                  <a:lnTo>
                    <a:pt x="101" y="94"/>
                  </a:lnTo>
                  <a:lnTo>
                    <a:pt x="109" y="84"/>
                  </a:lnTo>
                  <a:lnTo>
                    <a:pt x="119" y="75"/>
                  </a:lnTo>
                  <a:lnTo>
                    <a:pt x="129" y="65"/>
                  </a:lnTo>
                  <a:lnTo>
                    <a:pt x="139" y="57"/>
                  </a:lnTo>
                  <a:lnTo>
                    <a:pt x="148" y="47"/>
                  </a:lnTo>
                  <a:lnTo>
                    <a:pt x="157" y="38"/>
                  </a:lnTo>
                  <a:lnTo>
                    <a:pt x="168" y="30"/>
                  </a:lnTo>
                  <a:lnTo>
                    <a:pt x="176" y="23"/>
                  </a:lnTo>
                  <a:lnTo>
                    <a:pt x="187" y="15"/>
                  </a:lnTo>
                  <a:lnTo>
                    <a:pt x="196" y="9"/>
                  </a:lnTo>
                  <a:lnTo>
                    <a:pt x="208" y="6"/>
                  </a:lnTo>
                  <a:lnTo>
                    <a:pt x="218" y="3"/>
                  </a:lnTo>
                  <a:lnTo>
                    <a:pt x="228" y="0"/>
                  </a:lnTo>
                  <a:lnTo>
                    <a:pt x="239" y="0"/>
                  </a:lnTo>
                  <a:lnTo>
                    <a:pt x="250" y="0"/>
                  </a:lnTo>
                  <a:lnTo>
                    <a:pt x="263" y="3"/>
                  </a:lnTo>
                  <a:lnTo>
                    <a:pt x="272" y="6"/>
                  </a:lnTo>
                  <a:lnTo>
                    <a:pt x="282" y="9"/>
                  </a:lnTo>
                  <a:lnTo>
                    <a:pt x="293" y="15"/>
                  </a:lnTo>
                  <a:lnTo>
                    <a:pt x="302" y="23"/>
                  </a:lnTo>
                  <a:lnTo>
                    <a:pt x="313" y="30"/>
                  </a:lnTo>
                  <a:lnTo>
                    <a:pt x="321" y="38"/>
                  </a:lnTo>
                  <a:lnTo>
                    <a:pt x="331" y="47"/>
                  </a:lnTo>
                  <a:lnTo>
                    <a:pt x="341" y="57"/>
                  </a:lnTo>
                  <a:lnTo>
                    <a:pt x="350" y="65"/>
                  </a:lnTo>
                  <a:lnTo>
                    <a:pt x="360" y="75"/>
                  </a:lnTo>
                  <a:lnTo>
                    <a:pt x="368" y="84"/>
                  </a:lnTo>
                  <a:lnTo>
                    <a:pt x="378" y="94"/>
                  </a:lnTo>
                  <a:lnTo>
                    <a:pt x="388" y="102"/>
                  </a:lnTo>
                  <a:lnTo>
                    <a:pt x="398" y="111"/>
                  </a:lnTo>
                  <a:lnTo>
                    <a:pt x="407" y="119"/>
                  </a:lnTo>
                  <a:lnTo>
                    <a:pt x="417" y="126"/>
                  </a:lnTo>
                  <a:lnTo>
                    <a:pt x="427" y="132"/>
                  </a:lnTo>
                  <a:lnTo>
                    <a:pt x="437" y="140"/>
                  </a:lnTo>
                  <a:lnTo>
                    <a:pt x="448" y="143"/>
                  </a:lnTo>
                  <a:lnTo>
                    <a:pt x="459" y="146"/>
                  </a:lnTo>
                  <a:lnTo>
                    <a:pt x="469" y="150"/>
                  </a:lnTo>
                  <a:lnTo>
                    <a:pt x="480" y="150"/>
                  </a:lnTo>
                  <a:lnTo>
                    <a:pt x="491" y="150"/>
                  </a:lnTo>
                  <a:lnTo>
                    <a:pt x="501" y="146"/>
                  </a:lnTo>
                  <a:lnTo>
                    <a:pt x="513" y="143"/>
                  </a:lnTo>
                  <a:lnTo>
                    <a:pt x="523" y="140"/>
                  </a:lnTo>
                  <a:lnTo>
                    <a:pt x="533" y="132"/>
                  </a:lnTo>
                  <a:lnTo>
                    <a:pt x="542" y="126"/>
                  </a:lnTo>
                  <a:lnTo>
                    <a:pt x="552" y="119"/>
                  </a:lnTo>
                  <a:lnTo>
                    <a:pt x="562" y="111"/>
                  </a:lnTo>
                  <a:lnTo>
                    <a:pt x="572" y="102"/>
                  </a:lnTo>
                  <a:lnTo>
                    <a:pt x="580" y="94"/>
                  </a:lnTo>
                  <a:lnTo>
                    <a:pt x="590" y="84"/>
                  </a:lnTo>
                  <a:lnTo>
                    <a:pt x="598" y="75"/>
                  </a:lnTo>
                  <a:lnTo>
                    <a:pt x="608" y="65"/>
                  </a:lnTo>
                  <a:lnTo>
                    <a:pt x="617" y="57"/>
                  </a:lnTo>
                  <a:lnTo>
                    <a:pt x="626" y="47"/>
                  </a:lnTo>
                  <a:lnTo>
                    <a:pt x="637" y="38"/>
                  </a:lnTo>
                  <a:lnTo>
                    <a:pt x="645" y="30"/>
                  </a:lnTo>
                  <a:lnTo>
                    <a:pt x="656" y="23"/>
                  </a:lnTo>
                  <a:lnTo>
                    <a:pt x="665" y="15"/>
                  </a:lnTo>
                  <a:lnTo>
                    <a:pt x="676" y="9"/>
                  </a:lnTo>
                  <a:lnTo>
                    <a:pt x="686" y="6"/>
                  </a:lnTo>
                  <a:lnTo>
                    <a:pt x="695" y="3"/>
                  </a:lnTo>
                  <a:lnTo>
                    <a:pt x="708" y="0"/>
                  </a:lnTo>
                  <a:lnTo>
                    <a:pt x="719" y="0"/>
                  </a:lnTo>
                  <a:lnTo>
                    <a:pt x="729" y="0"/>
                  </a:lnTo>
                  <a:lnTo>
                    <a:pt x="740" y="3"/>
                  </a:lnTo>
                  <a:lnTo>
                    <a:pt x="750" y="6"/>
                  </a:lnTo>
                  <a:lnTo>
                    <a:pt x="761" y="9"/>
                  </a:lnTo>
                  <a:lnTo>
                    <a:pt x="771" y="15"/>
                  </a:lnTo>
                  <a:lnTo>
                    <a:pt x="782" y="23"/>
                  </a:lnTo>
                  <a:lnTo>
                    <a:pt x="790" y="30"/>
                  </a:lnTo>
                  <a:lnTo>
                    <a:pt x="801" y="38"/>
                  </a:lnTo>
                  <a:lnTo>
                    <a:pt x="810" y="47"/>
                  </a:lnTo>
                  <a:lnTo>
                    <a:pt x="819" y="57"/>
                  </a:lnTo>
                  <a:lnTo>
                    <a:pt x="829" y="65"/>
                  </a:lnTo>
                  <a:lnTo>
                    <a:pt x="839" y="75"/>
                  </a:lnTo>
                  <a:lnTo>
                    <a:pt x="849" y="84"/>
                  </a:lnTo>
                  <a:lnTo>
                    <a:pt x="857" y="94"/>
                  </a:lnTo>
                  <a:lnTo>
                    <a:pt x="867" y="102"/>
                  </a:lnTo>
                  <a:lnTo>
                    <a:pt x="875" y="111"/>
                  </a:lnTo>
                  <a:lnTo>
                    <a:pt x="886" y="119"/>
                  </a:lnTo>
                  <a:lnTo>
                    <a:pt x="896" y="126"/>
                  </a:lnTo>
                  <a:lnTo>
                    <a:pt x="906" y="132"/>
                  </a:lnTo>
                  <a:lnTo>
                    <a:pt x="915" y="140"/>
                  </a:lnTo>
                  <a:lnTo>
                    <a:pt x="926" y="143"/>
                  </a:lnTo>
                  <a:lnTo>
                    <a:pt x="936" y="146"/>
                  </a:lnTo>
                  <a:lnTo>
                    <a:pt x="946" y="150"/>
                  </a:lnTo>
                  <a:lnTo>
                    <a:pt x="959" y="15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3124200" y="3160713"/>
              <a:ext cx="1246188" cy="184150"/>
            </a:xfrm>
            <a:custGeom>
              <a:avLst/>
              <a:gdLst>
                <a:gd name="T0" fmla="*/ 11 w 959"/>
                <a:gd name="T1" fmla="*/ 150 h 151"/>
                <a:gd name="T2" fmla="*/ 32 w 959"/>
                <a:gd name="T3" fmla="*/ 143 h 151"/>
                <a:gd name="T4" fmla="*/ 52 w 959"/>
                <a:gd name="T5" fmla="*/ 132 h 151"/>
                <a:gd name="T6" fmla="*/ 72 w 959"/>
                <a:gd name="T7" fmla="*/ 119 h 151"/>
                <a:gd name="T8" fmla="*/ 90 w 959"/>
                <a:gd name="T9" fmla="*/ 102 h 151"/>
                <a:gd name="T10" fmla="*/ 110 w 959"/>
                <a:gd name="T11" fmla="*/ 84 h 151"/>
                <a:gd name="T12" fmla="*/ 128 w 959"/>
                <a:gd name="T13" fmla="*/ 65 h 151"/>
                <a:gd name="T14" fmla="*/ 147 w 959"/>
                <a:gd name="T15" fmla="*/ 47 h 151"/>
                <a:gd name="T16" fmla="*/ 167 w 959"/>
                <a:gd name="T17" fmla="*/ 30 h 151"/>
                <a:gd name="T18" fmla="*/ 186 w 959"/>
                <a:gd name="T19" fmla="*/ 15 h 151"/>
                <a:gd name="T20" fmla="*/ 207 w 959"/>
                <a:gd name="T21" fmla="*/ 6 h 151"/>
                <a:gd name="T22" fmla="*/ 226 w 959"/>
                <a:gd name="T23" fmla="*/ 0 h 151"/>
                <a:gd name="T24" fmla="*/ 249 w 959"/>
                <a:gd name="T25" fmla="*/ 0 h 151"/>
                <a:gd name="T26" fmla="*/ 271 w 959"/>
                <a:gd name="T27" fmla="*/ 6 h 151"/>
                <a:gd name="T28" fmla="*/ 292 w 959"/>
                <a:gd name="T29" fmla="*/ 15 h 151"/>
                <a:gd name="T30" fmla="*/ 311 w 959"/>
                <a:gd name="T31" fmla="*/ 30 h 151"/>
                <a:gd name="T32" fmla="*/ 331 w 959"/>
                <a:gd name="T33" fmla="*/ 47 h 151"/>
                <a:gd name="T34" fmla="*/ 349 w 959"/>
                <a:gd name="T35" fmla="*/ 65 h 151"/>
                <a:gd name="T36" fmla="*/ 367 w 959"/>
                <a:gd name="T37" fmla="*/ 84 h 151"/>
                <a:gd name="T38" fmla="*/ 387 w 959"/>
                <a:gd name="T39" fmla="*/ 102 h 151"/>
                <a:gd name="T40" fmla="*/ 406 w 959"/>
                <a:gd name="T41" fmla="*/ 119 h 151"/>
                <a:gd name="T42" fmla="*/ 426 w 959"/>
                <a:gd name="T43" fmla="*/ 132 h 151"/>
                <a:gd name="T44" fmla="*/ 445 w 959"/>
                <a:gd name="T45" fmla="*/ 143 h 151"/>
                <a:gd name="T46" fmla="*/ 467 w 959"/>
                <a:gd name="T47" fmla="*/ 150 h 151"/>
                <a:gd name="T48" fmla="*/ 490 w 959"/>
                <a:gd name="T49" fmla="*/ 150 h 151"/>
                <a:gd name="T50" fmla="*/ 511 w 959"/>
                <a:gd name="T51" fmla="*/ 143 h 151"/>
                <a:gd name="T52" fmla="*/ 530 w 959"/>
                <a:gd name="T53" fmla="*/ 132 h 151"/>
                <a:gd name="T54" fmla="*/ 550 w 959"/>
                <a:gd name="T55" fmla="*/ 119 h 151"/>
                <a:gd name="T56" fmla="*/ 569 w 959"/>
                <a:gd name="T57" fmla="*/ 102 h 151"/>
                <a:gd name="T58" fmla="*/ 589 w 959"/>
                <a:gd name="T59" fmla="*/ 84 h 151"/>
                <a:gd name="T60" fmla="*/ 607 w 959"/>
                <a:gd name="T61" fmla="*/ 65 h 151"/>
                <a:gd name="T62" fmla="*/ 625 w 959"/>
                <a:gd name="T63" fmla="*/ 47 h 151"/>
                <a:gd name="T64" fmla="*/ 644 w 959"/>
                <a:gd name="T65" fmla="*/ 30 h 151"/>
                <a:gd name="T66" fmla="*/ 664 w 959"/>
                <a:gd name="T67" fmla="*/ 15 h 151"/>
                <a:gd name="T68" fmla="*/ 685 w 959"/>
                <a:gd name="T69" fmla="*/ 6 h 151"/>
                <a:gd name="T70" fmla="*/ 707 w 959"/>
                <a:gd name="T71" fmla="*/ 0 h 151"/>
                <a:gd name="T72" fmla="*/ 728 w 959"/>
                <a:gd name="T73" fmla="*/ 0 h 151"/>
                <a:gd name="T74" fmla="*/ 749 w 959"/>
                <a:gd name="T75" fmla="*/ 6 h 151"/>
                <a:gd name="T76" fmla="*/ 770 w 959"/>
                <a:gd name="T77" fmla="*/ 15 h 151"/>
                <a:gd name="T78" fmla="*/ 789 w 959"/>
                <a:gd name="T79" fmla="*/ 30 h 151"/>
                <a:gd name="T80" fmla="*/ 809 w 959"/>
                <a:gd name="T81" fmla="*/ 47 h 151"/>
                <a:gd name="T82" fmla="*/ 828 w 959"/>
                <a:gd name="T83" fmla="*/ 65 h 151"/>
                <a:gd name="T84" fmla="*/ 847 w 959"/>
                <a:gd name="T85" fmla="*/ 84 h 151"/>
                <a:gd name="T86" fmla="*/ 866 w 959"/>
                <a:gd name="T87" fmla="*/ 102 h 151"/>
                <a:gd name="T88" fmla="*/ 885 w 959"/>
                <a:gd name="T89" fmla="*/ 119 h 151"/>
                <a:gd name="T90" fmla="*/ 905 w 959"/>
                <a:gd name="T91" fmla="*/ 132 h 151"/>
                <a:gd name="T92" fmla="*/ 925 w 959"/>
                <a:gd name="T93" fmla="*/ 143 h 151"/>
                <a:gd name="T94" fmla="*/ 946 w 959"/>
                <a:gd name="T95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9" h="151">
                  <a:moveTo>
                    <a:pt x="0" y="150"/>
                  </a:moveTo>
                  <a:lnTo>
                    <a:pt x="11" y="150"/>
                  </a:lnTo>
                  <a:lnTo>
                    <a:pt x="22" y="146"/>
                  </a:lnTo>
                  <a:lnTo>
                    <a:pt x="32" y="143"/>
                  </a:lnTo>
                  <a:lnTo>
                    <a:pt x="41" y="140"/>
                  </a:lnTo>
                  <a:lnTo>
                    <a:pt x="52" y="132"/>
                  </a:lnTo>
                  <a:lnTo>
                    <a:pt x="61" y="126"/>
                  </a:lnTo>
                  <a:lnTo>
                    <a:pt x="72" y="119"/>
                  </a:lnTo>
                  <a:lnTo>
                    <a:pt x="82" y="111"/>
                  </a:lnTo>
                  <a:lnTo>
                    <a:pt x="90" y="102"/>
                  </a:lnTo>
                  <a:lnTo>
                    <a:pt x="101" y="94"/>
                  </a:lnTo>
                  <a:lnTo>
                    <a:pt x="110" y="84"/>
                  </a:lnTo>
                  <a:lnTo>
                    <a:pt x="119" y="75"/>
                  </a:lnTo>
                  <a:lnTo>
                    <a:pt x="128" y="65"/>
                  </a:lnTo>
                  <a:lnTo>
                    <a:pt x="137" y="57"/>
                  </a:lnTo>
                  <a:lnTo>
                    <a:pt x="147" y="47"/>
                  </a:lnTo>
                  <a:lnTo>
                    <a:pt x="157" y="38"/>
                  </a:lnTo>
                  <a:lnTo>
                    <a:pt x="167" y="30"/>
                  </a:lnTo>
                  <a:lnTo>
                    <a:pt x="175" y="23"/>
                  </a:lnTo>
                  <a:lnTo>
                    <a:pt x="186" y="15"/>
                  </a:lnTo>
                  <a:lnTo>
                    <a:pt x="196" y="9"/>
                  </a:lnTo>
                  <a:lnTo>
                    <a:pt x="207" y="6"/>
                  </a:lnTo>
                  <a:lnTo>
                    <a:pt x="217" y="3"/>
                  </a:lnTo>
                  <a:lnTo>
                    <a:pt x="226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60" y="3"/>
                  </a:lnTo>
                  <a:lnTo>
                    <a:pt x="271" y="6"/>
                  </a:lnTo>
                  <a:lnTo>
                    <a:pt x="281" y="9"/>
                  </a:lnTo>
                  <a:lnTo>
                    <a:pt x="292" y="15"/>
                  </a:lnTo>
                  <a:lnTo>
                    <a:pt x="300" y="23"/>
                  </a:lnTo>
                  <a:lnTo>
                    <a:pt x="311" y="30"/>
                  </a:lnTo>
                  <a:lnTo>
                    <a:pt x="320" y="38"/>
                  </a:lnTo>
                  <a:lnTo>
                    <a:pt x="331" y="47"/>
                  </a:lnTo>
                  <a:lnTo>
                    <a:pt x="339" y="57"/>
                  </a:lnTo>
                  <a:lnTo>
                    <a:pt x="349" y="65"/>
                  </a:lnTo>
                  <a:lnTo>
                    <a:pt x="359" y="75"/>
                  </a:lnTo>
                  <a:lnTo>
                    <a:pt x="367" y="84"/>
                  </a:lnTo>
                  <a:lnTo>
                    <a:pt x="377" y="94"/>
                  </a:lnTo>
                  <a:lnTo>
                    <a:pt x="387" y="102"/>
                  </a:lnTo>
                  <a:lnTo>
                    <a:pt x="396" y="111"/>
                  </a:lnTo>
                  <a:lnTo>
                    <a:pt x="406" y="119"/>
                  </a:lnTo>
                  <a:lnTo>
                    <a:pt x="416" y="126"/>
                  </a:lnTo>
                  <a:lnTo>
                    <a:pt x="426" y="132"/>
                  </a:lnTo>
                  <a:lnTo>
                    <a:pt x="435" y="140"/>
                  </a:lnTo>
                  <a:lnTo>
                    <a:pt x="445" y="143"/>
                  </a:lnTo>
                  <a:lnTo>
                    <a:pt x="458" y="146"/>
                  </a:lnTo>
                  <a:lnTo>
                    <a:pt x="467" y="150"/>
                  </a:lnTo>
                  <a:lnTo>
                    <a:pt x="479" y="150"/>
                  </a:lnTo>
                  <a:lnTo>
                    <a:pt x="490" y="150"/>
                  </a:lnTo>
                  <a:lnTo>
                    <a:pt x="499" y="146"/>
                  </a:lnTo>
                  <a:lnTo>
                    <a:pt x="511" y="143"/>
                  </a:lnTo>
                  <a:lnTo>
                    <a:pt x="520" y="140"/>
                  </a:lnTo>
                  <a:lnTo>
                    <a:pt x="530" y="132"/>
                  </a:lnTo>
                  <a:lnTo>
                    <a:pt x="540" y="126"/>
                  </a:lnTo>
                  <a:lnTo>
                    <a:pt x="550" y="119"/>
                  </a:lnTo>
                  <a:lnTo>
                    <a:pt x="559" y="111"/>
                  </a:lnTo>
                  <a:lnTo>
                    <a:pt x="569" y="102"/>
                  </a:lnTo>
                  <a:lnTo>
                    <a:pt x="577" y="94"/>
                  </a:lnTo>
                  <a:lnTo>
                    <a:pt x="589" y="84"/>
                  </a:lnTo>
                  <a:lnTo>
                    <a:pt x="597" y="75"/>
                  </a:lnTo>
                  <a:lnTo>
                    <a:pt x="607" y="65"/>
                  </a:lnTo>
                  <a:lnTo>
                    <a:pt x="616" y="57"/>
                  </a:lnTo>
                  <a:lnTo>
                    <a:pt x="625" y="47"/>
                  </a:lnTo>
                  <a:lnTo>
                    <a:pt x="636" y="38"/>
                  </a:lnTo>
                  <a:lnTo>
                    <a:pt x="644" y="30"/>
                  </a:lnTo>
                  <a:lnTo>
                    <a:pt x="655" y="23"/>
                  </a:lnTo>
                  <a:lnTo>
                    <a:pt x="664" y="15"/>
                  </a:lnTo>
                  <a:lnTo>
                    <a:pt x="675" y="9"/>
                  </a:lnTo>
                  <a:lnTo>
                    <a:pt x="685" y="6"/>
                  </a:lnTo>
                  <a:lnTo>
                    <a:pt x="694" y="3"/>
                  </a:lnTo>
                  <a:lnTo>
                    <a:pt x="707" y="0"/>
                  </a:lnTo>
                  <a:lnTo>
                    <a:pt x="717" y="0"/>
                  </a:lnTo>
                  <a:lnTo>
                    <a:pt x="728" y="0"/>
                  </a:lnTo>
                  <a:lnTo>
                    <a:pt x="739" y="3"/>
                  </a:lnTo>
                  <a:lnTo>
                    <a:pt x="749" y="6"/>
                  </a:lnTo>
                  <a:lnTo>
                    <a:pt x="760" y="9"/>
                  </a:lnTo>
                  <a:lnTo>
                    <a:pt x="770" y="15"/>
                  </a:lnTo>
                  <a:lnTo>
                    <a:pt x="781" y="23"/>
                  </a:lnTo>
                  <a:lnTo>
                    <a:pt x="789" y="30"/>
                  </a:lnTo>
                  <a:lnTo>
                    <a:pt x="800" y="38"/>
                  </a:lnTo>
                  <a:lnTo>
                    <a:pt x="809" y="47"/>
                  </a:lnTo>
                  <a:lnTo>
                    <a:pt x="818" y="57"/>
                  </a:lnTo>
                  <a:lnTo>
                    <a:pt x="828" y="65"/>
                  </a:lnTo>
                  <a:lnTo>
                    <a:pt x="836" y="75"/>
                  </a:lnTo>
                  <a:lnTo>
                    <a:pt x="847" y="84"/>
                  </a:lnTo>
                  <a:lnTo>
                    <a:pt x="856" y="94"/>
                  </a:lnTo>
                  <a:lnTo>
                    <a:pt x="866" y="102"/>
                  </a:lnTo>
                  <a:lnTo>
                    <a:pt x="874" y="111"/>
                  </a:lnTo>
                  <a:lnTo>
                    <a:pt x="885" y="119"/>
                  </a:lnTo>
                  <a:lnTo>
                    <a:pt x="895" y="126"/>
                  </a:lnTo>
                  <a:lnTo>
                    <a:pt x="905" y="132"/>
                  </a:lnTo>
                  <a:lnTo>
                    <a:pt x="914" y="140"/>
                  </a:lnTo>
                  <a:lnTo>
                    <a:pt x="925" y="143"/>
                  </a:lnTo>
                  <a:lnTo>
                    <a:pt x="935" y="146"/>
                  </a:lnTo>
                  <a:lnTo>
                    <a:pt x="946" y="150"/>
                  </a:lnTo>
                  <a:lnTo>
                    <a:pt x="958" y="15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Line 46"/>
            <p:cNvSpPr>
              <a:spLocks noChangeShapeType="1"/>
            </p:cNvSpPr>
            <p:nvPr/>
          </p:nvSpPr>
          <p:spPr bwMode="auto">
            <a:xfrm flipH="1">
              <a:off x="2162175" y="2022475"/>
              <a:ext cx="496888" cy="68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1573213" y="2393950"/>
              <a:ext cx="320675" cy="1350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5" name="Group 48"/>
            <p:cNvGrpSpPr>
              <a:grpSpLocks/>
            </p:cNvGrpSpPr>
            <p:nvPr/>
          </p:nvGrpSpPr>
          <p:grpSpPr bwMode="auto">
            <a:xfrm>
              <a:off x="1898650" y="3067050"/>
              <a:ext cx="822325" cy="209550"/>
              <a:chOff x="3157" y="2172"/>
              <a:chExt cx="633" cy="176"/>
            </a:xfrm>
          </p:grpSpPr>
          <p:sp>
            <p:nvSpPr>
              <p:cNvPr id="56" name="Freeform 49"/>
              <p:cNvSpPr>
                <a:spLocks/>
              </p:cNvSpPr>
              <p:nvPr/>
            </p:nvSpPr>
            <p:spPr bwMode="auto">
              <a:xfrm>
                <a:off x="3157" y="2172"/>
                <a:ext cx="556" cy="176"/>
              </a:xfrm>
              <a:custGeom>
                <a:avLst/>
                <a:gdLst>
                  <a:gd name="T0" fmla="*/ 0 w 556"/>
                  <a:gd name="T1" fmla="*/ 163 h 176"/>
                  <a:gd name="T2" fmla="*/ 58 w 556"/>
                  <a:gd name="T3" fmla="*/ 126 h 176"/>
                  <a:gd name="T4" fmla="*/ 169 w 556"/>
                  <a:gd name="T5" fmla="*/ 26 h 176"/>
                  <a:gd name="T6" fmla="*/ 251 w 556"/>
                  <a:gd name="T7" fmla="*/ 14 h 176"/>
                  <a:gd name="T8" fmla="*/ 363 w 556"/>
                  <a:gd name="T9" fmla="*/ 112 h 176"/>
                  <a:gd name="T10" fmla="*/ 436 w 556"/>
                  <a:gd name="T11" fmla="*/ 168 h 176"/>
                  <a:gd name="T12" fmla="*/ 487 w 556"/>
                  <a:gd name="T13" fmla="*/ 163 h 176"/>
                  <a:gd name="T14" fmla="*/ 556 w 556"/>
                  <a:gd name="T15" fmla="*/ 11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6" h="176">
                    <a:moveTo>
                      <a:pt x="0" y="163"/>
                    </a:moveTo>
                    <a:cubicBezTo>
                      <a:pt x="15" y="156"/>
                      <a:pt x="30" y="149"/>
                      <a:pt x="58" y="126"/>
                    </a:cubicBezTo>
                    <a:cubicBezTo>
                      <a:pt x="86" y="103"/>
                      <a:pt x="137" y="45"/>
                      <a:pt x="169" y="26"/>
                    </a:cubicBezTo>
                    <a:cubicBezTo>
                      <a:pt x="201" y="7"/>
                      <a:pt x="219" y="0"/>
                      <a:pt x="251" y="14"/>
                    </a:cubicBezTo>
                    <a:cubicBezTo>
                      <a:pt x="283" y="28"/>
                      <a:pt x="332" y="86"/>
                      <a:pt x="363" y="112"/>
                    </a:cubicBezTo>
                    <a:cubicBezTo>
                      <a:pt x="394" y="138"/>
                      <a:pt x="415" y="160"/>
                      <a:pt x="436" y="168"/>
                    </a:cubicBezTo>
                    <a:cubicBezTo>
                      <a:pt x="457" y="176"/>
                      <a:pt x="467" y="171"/>
                      <a:pt x="487" y="163"/>
                    </a:cubicBezTo>
                    <a:cubicBezTo>
                      <a:pt x="507" y="155"/>
                      <a:pt x="542" y="127"/>
                      <a:pt x="556" y="118"/>
                    </a:cubicBezTo>
                  </a:path>
                </a:pathLst>
              </a:custGeom>
              <a:noFill/>
              <a:ln w="19050" cap="flat" cmpd="sng">
                <a:solidFill>
                  <a:srgbClr val="FD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0"/>
              <p:cNvSpPr>
                <a:spLocks/>
              </p:cNvSpPr>
              <p:nvPr/>
            </p:nvSpPr>
            <p:spPr bwMode="auto">
              <a:xfrm>
                <a:off x="3706" y="2208"/>
                <a:ext cx="84" cy="86"/>
              </a:xfrm>
              <a:custGeom>
                <a:avLst/>
                <a:gdLst>
                  <a:gd name="T0" fmla="*/ 0 w 84"/>
                  <a:gd name="T1" fmla="*/ 86 h 86"/>
                  <a:gd name="T2" fmla="*/ 38 w 84"/>
                  <a:gd name="T3" fmla="*/ 50 h 86"/>
                  <a:gd name="T4" fmla="*/ 84 w 84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6">
                    <a:moveTo>
                      <a:pt x="0" y="86"/>
                    </a:moveTo>
                    <a:lnTo>
                      <a:pt x="38" y="50"/>
                    </a:lnTo>
                    <a:lnTo>
                      <a:pt x="84" y="0"/>
                    </a:lnTo>
                  </a:path>
                </a:pathLst>
              </a:custGeom>
              <a:noFill/>
              <a:ln w="19050" cap="flat" cmpd="sng">
                <a:solidFill>
                  <a:srgbClr val="FD0000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8" name="Group 51"/>
            <p:cNvGrpSpPr>
              <a:grpSpLocks/>
            </p:cNvGrpSpPr>
            <p:nvPr/>
          </p:nvGrpSpPr>
          <p:grpSpPr bwMode="auto">
            <a:xfrm>
              <a:off x="2220913" y="2733675"/>
              <a:ext cx="822325" cy="211138"/>
              <a:chOff x="3157" y="2172"/>
              <a:chExt cx="633" cy="176"/>
            </a:xfrm>
          </p:grpSpPr>
          <p:sp>
            <p:nvSpPr>
              <p:cNvPr id="59" name="Freeform 52"/>
              <p:cNvSpPr>
                <a:spLocks/>
              </p:cNvSpPr>
              <p:nvPr/>
            </p:nvSpPr>
            <p:spPr bwMode="auto">
              <a:xfrm>
                <a:off x="3157" y="2172"/>
                <a:ext cx="556" cy="176"/>
              </a:xfrm>
              <a:custGeom>
                <a:avLst/>
                <a:gdLst>
                  <a:gd name="T0" fmla="*/ 0 w 556"/>
                  <a:gd name="T1" fmla="*/ 163 h 176"/>
                  <a:gd name="T2" fmla="*/ 58 w 556"/>
                  <a:gd name="T3" fmla="*/ 126 h 176"/>
                  <a:gd name="T4" fmla="*/ 169 w 556"/>
                  <a:gd name="T5" fmla="*/ 26 h 176"/>
                  <a:gd name="T6" fmla="*/ 251 w 556"/>
                  <a:gd name="T7" fmla="*/ 14 h 176"/>
                  <a:gd name="T8" fmla="*/ 363 w 556"/>
                  <a:gd name="T9" fmla="*/ 112 h 176"/>
                  <a:gd name="T10" fmla="*/ 436 w 556"/>
                  <a:gd name="T11" fmla="*/ 168 h 176"/>
                  <a:gd name="T12" fmla="*/ 487 w 556"/>
                  <a:gd name="T13" fmla="*/ 163 h 176"/>
                  <a:gd name="T14" fmla="*/ 556 w 556"/>
                  <a:gd name="T15" fmla="*/ 11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6" h="176">
                    <a:moveTo>
                      <a:pt x="0" y="163"/>
                    </a:moveTo>
                    <a:cubicBezTo>
                      <a:pt x="15" y="156"/>
                      <a:pt x="30" y="149"/>
                      <a:pt x="58" y="126"/>
                    </a:cubicBezTo>
                    <a:cubicBezTo>
                      <a:pt x="86" y="103"/>
                      <a:pt x="137" y="45"/>
                      <a:pt x="169" y="26"/>
                    </a:cubicBezTo>
                    <a:cubicBezTo>
                      <a:pt x="201" y="7"/>
                      <a:pt x="219" y="0"/>
                      <a:pt x="251" y="14"/>
                    </a:cubicBezTo>
                    <a:cubicBezTo>
                      <a:pt x="283" y="28"/>
                      <a:pt x="332" y="86"/>
                      <a:pt x="363" y="112"/>
                    </a:cubicBezTo>
                    <a:cubicBezTo>
                      <a:pt x="394" y="138"/>
                      <a:pt x="415" y="160"/>
                      <a:pt x="436" y="168"/>
                    </a:cubicBezTo>
                    <a:cubicBezTo>
                      <a:pt x="457" y="176"/>
                      <a:pt x="467" y="171"/>
                      <a:pt x="487" y="163"/>
                    </a:cubicBezTo>
                    <a:cubicBezTo>
                      <a:pt x="507" y="155"/>
                      <a:pt x="542" y="127"/>
                      <a:pt x="556" y="118"/>
                    </a:cubicBezTo>
                  </a:path>
                </a:pathLst>
              </a:custGeom>
              <a:noFill/>
              <a:ln w="19050" cap="flat" cmpd="sng">
                <a:solidFill>
                  <a:srgbClr val="FD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3"/>
              <p:cNvSpPr>
                <a:spLocks/>
              </p:cNvSpPr>
              <p:nvPr/>
            </p:nvSpPr>
            <p:spPr bwMode="auto">
              <a:xfrm>
                <a:off x="3706" y="2208"/>
                <a:ext cx="84" cy="86"/>
              </a:xfrm>
              <a:custGeom>
                <a:avLst/>
                <a:gdLst>
                  <a:gd name="T0" fmla="*/ 0 w 84"/>
                  <a:gd name="T1" fmla="*/ 86 h 86"/>
                  <a:gd name="T2" fmla="*/ 38 w 84"/>
                  <a:gd name="T3" fmla="*/ 50 h 86"/>
                  <a:gd name="T4" fmla="*/ 84 w 84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6">
                    <a:moveTo>
                      <a:pt x="0" y="86"/>
                    </a:moveTo>
                    <a:lnTo>
                      <a:pt x="38" y="50"/>
                    </a:lnTo>
                    <a:lnTo>
                      <a:pt x="84" y="0"/>
                    </a:lnTo>
                  </a:path>
                </a:pathLst>
              </a:custGeom>
              <a:noFill/>
              <a:ln w="19050" cap="flat" cmpd="sng">
                <a:solidFill>
                  <a:srgbClr val="FD0000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1" name="Group 54"/>
            <p:cNvGrpSpPr>
              <a:grpSpLocks/>
            </p:cNvGrpSpPr>
            <p:nvPr/>
          </p:nvGrpSpPr>
          <p:grpSpPr bwMode="auto">
            <a:xfrm>
              <a:off x="2203450" y="3403600"/>
              <a:ext cx="823913" cy="209550"/>
              <a:chOff x="3157" y="2172"/>
              <a:chExt cx="633" cy="176"/>
            </a:xfrm>
          </p:grpSpPr>
          <p:sp>
            <p:nvSpPr>
              <p:cNvPr id="62" name="Freeform 55"/>
              <p:cNvSpPr>
                <a:spLocks/>
              </p:cNvSpPr>
              <p:nvPr/>
            </p:nvSpPr>
            <p:spPr bwMode="auto">
              <a:xfrm>
                <a:off x="3157" y="2172"/>
                <a:ext cx="556" cy="176"/>
              </a:xfrm>
              <a:custGeom>
                <a:avLst/>
                <a:gdLst>
                  <a:gd name="T0" fmla="*/ 0 w 556"/>
                  <a:gd name="T1" fmla="*/ 163 h 176"/>
                  <a:gd name="T2" fmla="*/ 58 w 556"/>
                  <a:gd name="T3" fmla="*/ 126 h 176"/>
                  <a:gd name="T4" fmla="*/ 169 w 556"/>
                  <a:gd name="T5" fmla="*/ 26 h 176"/>
                  <a:gd name="T6" fmla="*/ 251 w 556"/>
                  <a:gd name="T7" fmla="*/ 14 h 176"/>
                  <a:gd name="T8" fmla="*/ 363 w 556"/>
                  <a:gd name="T9" fmla="*/ 112 h 176"/>
                  <a:gd name="T10" fmla="*/ 436 w 556"/>
                  <a:gd name="T11" fmla="*/ 168 h 176"/>
                  <a:gd name="T12" fmla="*/ 487 w 556"/>
                  <a:gd name="T13" fmla="*/ 163 h 176"/>
                  <a:gd name="T14" fmla="*/ 556 w 556"/>
                  <a:gd name="T15" fmla="*/ 11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6" h="176">
                    <a:moveTo>
                      <a:pt x="0" y="163"/>
                    </a:moveTo>
                    <a:cubicBezTo>
                      <a:pt x="15" y="156"/>
                      <a:pt x="30" y="149"/>
                      <a:pt x="58" y="126"/>
                    </a:cubicBezTo>
                    <a:cubicBezTo>
                      <a:pt x="86" y="103"/>
                      <a:pt x="137" y="45"/>
                      <a:pt x="169" y="26"/>
                    </a:cubicBezTo>
                    <a:cubicBezTo>
                      <a:pt x="201" y="7"/>
                      <a:pt x="219" y="0"/>
                      <a:pt x="251" y="14"/>
                    </a:cubicBezTo>
                    <a:cubicBezTo>
                      <a:pt x="283" y="28"/>
                      <a:pt x="332" y="86"/>
                      <a:pt x="363" y="112"/>
                    </a:cubicBezTo>
                    <a:cubicBezTo>
                      <a:pt x="394" y="138"/>
                      <a:pt x="415" y="160"/>
                      <a:pt x="436" y="168"/>
                    </a:cubicBezTo>
                    <a:cubicBezTo>
                      <a:pt x="457" y="176"/>
                      <a:pt x="467" y="171"/>
                      <a:pt x="487" y="163"/>
                    </a:cubicBezTo>
                    <a:cubicBezTo>
                      <a:pt x="507" y="155"/>
                      <a:pt x="542" y="127"/>
                      <a:pt x="556" y="118"/>
                    </a:cubicBezTo>
                  </a:path>
                </a:pathLst>
              </a:custGeom>
              <a:noFill/>
              <a:ln w="19050" cap="flat" cmpd="sng">
                <a:solidFill>
                  <a:srgbClr val="FD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56"/>
              <p:cNvSpPr>
                <a:spLocks/>
              </p:cNvSpPr>
              <p:nvPr/>
            </p:nvSpPr>
            <p:spPr bwMode="auto">
              <a:xfrm>
                <a:off x="3706" y="2208"/>
                <a:ext cx="84" cy="86"/>
              </a:xfrm>
              <a:custGeom>
                <a:avLst/>
                <a:gdLst>
                  <a:gd name="T0" fmla="*/ 0 w 84"/>
                  <a:gd name="T1" fmla="*/ 86 h 86"/>
                  <a:gd name="T2" fmla="*/ 38 w 84"/>
                  <a:gd name="T3" fmla="*/ 50 h 86"/>
                  <a:gd name="T4" fmla="*/ 84 w 84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6">
                    <a:moveTo>
                      <a:pt x="0" y="86"/>
                    </a:moveTo>
                    <a:lnTo>
                      <a:pt x="38" y="50"/>
                    </a:lnTo>
                    <a:lnTo>
                      <a:pt x="84" y="0"/>
                    </a:lnTo>
                  </a:path>
                </a:pathLst>
              </a:custGeom>
              <a:noFill/>
              <a:ln w="19050" cap="flat" cmpd="sng">
                <a:solidFill>
                  <a:srgbClr val="FD0000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" name="Group 57"/>
            <p:cNvGrpSpPr>
              <a:grpSpLocks/>
            </p:cNvGrpSpPr>
            <p:nvPr/>
          </p:nvGrpSpPr>
          <p:grpSpPr bwMode="auto">
            <a:xfrm>
              <a:off x="2541588" y="2405063"/>
              <a:ext cx="823912" cy="211137"/>
              <a:chOff x="3157" y="2172"/>
              <a:chExt cx="633" cy="176"/>
            </a:xfrm>
          </p:grpSpPr>
          <p:sp>
            <p:nvSpPr>
              <p:cNvPr id="65" name="Freeform 58"/>
              <p:cNvSpPr>
                <a:spLocks/>
              </p:cNvSpPr>
              <p:nvPr/>
            </p:nvSpPr>
            <p:spPr bwMode="auto">
              <a:xfrm>
                <a:off x="3157" y="2172"/>
                <a:ext cx="556" cy="176"/>
              </a:xfrm>
              <a:custGeom>
                <a:avLst/>
                <a:gdLst>
                  <a:gd name="T0" fmla="*/ 0 w 556"/>
                  <a:gd name="T1" fmla="*/ 163 h 176"/>
                  <a:gd name="T2" fmla="*/ 58 w 556"/>
                  <a:gd name="T3" fmla="*/ 126 h 176"/>
                  <a:gd name="T4" fmla="*/ 169 w 556"/>
                  <a:gd name="T5" fmla="*/ 26 h 176"/>
                  <a:gd name="T6" fmla="*/ 251 w 556"/>
                  <a:gd name="T7" fmla="*/ 14 h 176"/>
                  <a:gd name="T8" fmla="*/ 363 w 556"/>
                  <a:gd name="T9" fmla="*/ 112 h 176"/>
                  <a:gd name="T10" fmla="*/ 436 w 556"/>
                  <a:gd name="T11" fmla="*/ 168 h 176"/>
                  <a:gd name="T12" fmla="*/ 487 w 556"/>
                  <a:gd name="T13" fmla="*/ 163 h 176"/>
                  <a:gd name="T14" fmla="*/ 556 w 556"/>
                  <a:gd name="T15" fmla="*/ 11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6" h="176">
                    <a:moveTo>
                      <a:pt x="0" y="163"/>
                    </a:moveTo>
                    <a:cubicBezTo>
                      <a:pt x="15" y="156"/>
                      <a:pt x="30" y="149"/>
                      <a:pt x="58" y="126"/>
                    </a:cubicBezTo>
                    <a:cubicBezTo>
                      <a:pt x="86" y="103"/>
                      <a:pt x="137" y="45"/>
                      <a:pt x="169" y="26"/>
                    </a:cubicBezTo>
                    <a:cubicBezTo>
                      <a:pt x="201" y="7"/>
                      <a:pt x="219" y="0"/>
                      <a:pt x="251" y="14"/>
                    </a:cubicBezTo>
                    <a:cubicBezTo>
                      <a:pt x="283" y="28"/>
                      <a:pt x="332" y="86"/>
                      <a:pt x="363" y="112"/>
                    </a:cubicBezTo>
                    <a:cubicBezTo>
                      <a:pt x="394" y="138"/>
                      <a:pt x="415" y="160"/>
                      <a:pt x="436" y="168"/>
                    </a:cubicBezTo>
                    <a:cubicBezTo>
                      <a:pt x="457" y="176"/>
                      <a:pt x="467" y="171"/>
                      <a:pt x="487" y="163"/>
                    </a:cubicBezTo>
                    <a:cubicBezTo>
                      <a:pt x="507" y="155"/>
                      <a:pt x="542" y="127"/>
                      <a:pt x="556" y="118"/>
                    </a:cubicBezTo>
                  </a:path>
                </a:pathLst>
              </a:custGeom>
              <a:noFill/>
              <a:ln w="19050" cap="flat" cmpd="sng">
                <a:solidFill>
                  <a:srgbClr val="FD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59"/>
              <p:cNvSpPr>
                <a:spLocks/>
              </p:cNvSpPr>
              <p:nvPr/>
            </p:nvSpPr>
            <p:spPr bwMode="auto">
              <a:xfrm>
                <a:off x="3706" y="2208"/>
                <a:ext cx="84" cy="86"/>
              </a:xfrm>
              <a:custGeom>
                <a:avLst/>
                <a:gdLst>
                  <a:gd name="T0" fmla="*/ 0 w 84"/>
                  <a:gd name="T1" fmla="*/ 86 h 86"/>
                  <a:gd name="T2" fmla="*/ 38 w 84"/>
                  <a:gd name="T3" fmla="*/ 50 h 86"/>
                  <a:gd name="T4" fmla="*/ 84 w 84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6">
                    <a:moveTo>
                      <a:pt x="0" y="86"/>
                    </a:moveTo>
                    <a:lnTo>
                      <a:pt x="38" y="50"/>
                    </a:lnTo>
                    <a:lnTo>
                      <a:pt x="84" y="0"/>
                    </a:lnTo>
                  </a:path>
                </a:pathLst>
              </a:custGeom>
              <a:noFill/>
              <a:ln w="19050" cap="flat" cmpd="sng">
                <a:solidFill>
                  <a:srgbClr val="FD0000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3141663" y="3005138"/>
              <a:ext cx="1246187" cy="177800"/>
            </a:xfrm>
            <a:custGeom>
              <a:avLst/>
              <a:gdLst>
                <a:gd name="T0" fmla="*/ 11 w 959"/>
                <a:gd name="T1" fmla="*/ 145 h 146"/>
                <a:gd name="T2" fmla="*/ 32 w 959"/>
                <a:gd name="T3" fmla="*/ 138 h 146"/>
                <a:gd name="T4" fmla="*/ 52 w 959"/>
                <a:gd name="T5" fmla="*/ 129 h 146"/>
                <a:gd name="T6" fmla="*/ 72 w 959"/>
                <a:gd name="T7" fmla="*/ 115 h 146"/>
                <a:gd name="T8" fmla="*/ 90 w 959"/>
                <a:gd name="T9" fmla="*/ 99 h 146"/>
                <a:gd name="T10" fmla="*/ 110 w 959"/>
                <a:gd name="T11" fmla="*/ 81 h 146"/>
                <a:gd name="T12" fmla="*/ 128 w 959"/>
                <a:gd name="T13" fmla="*/ 63 h 146"/>
                <a:gd name="T14" fmla="*/ 147 w 959"/>
                <a:gd name="T15" fmla="*/ 45 h 146"/>
                <a:gd name="T16" fmla="*/ 167 w 959"/>
                <a:gd name="T17" fmla="*/ 29 h 146"/>
                <a:gd name="T18" fmla="*/ 186 w 959"/>
                <a:gd name="T19" fmla="*/ 15 h 146"/>
                <a:gd name="T20" fmla="*/ 207 w 959"/>
                <a:gd name="T21" fmla="*/ 6 h 146"/>
                <a:gd name="T22" fmla="*/ 226 w 959"/>
                <a:gd name="T23" fmla="*/ 0 h 146"/>
                <a:gd name="T24" fmla="*/ 249 w 959"/>
                <a:gd name="T25" fmla="*/ 0 h 146"/>
                <a:gd name="T26" fmla="*/ 271 w 959"/>
                <a:gd name="T27" fmla="*/ 6 h 146"/>
                <a:gd name="T28" fmla="*/ 292 w 959"/>
                <a:gd name="T29" fmla="*/ 15 h 146"/>
                <a:gd name="T30" fmla="*/ 311 w 959"/>
                <a:gd name="T31" fmla="*/ 29 h 146"/>
                <a:gd name="T32" fmla="*/ 331 w 959"/>
                <a:gd name="T33" fmla="*/ 45 h 146"/>
                <a:gd name="T34" fmla="*/ 349 w 959"/>
                <a:gd name="T35" fmla="*/ 63 h 146"/>
                <a:gd name="T36" fmla="*/ 367 w 959"/>
                <a:gd name="T37" fmla="*/ 81 h 146"/>
                <a:gd name="T38" fmla="*/ 387 w 959"/>
                <a:gd name="T39" fmla="*/ 99 h 146"/>
                <a:gd name="T40" fmla="*/ 406 w 959"/>
                <a:gd name="T41" fmla="*/ 115 h 146"/>
                <a:gd name="T42" fmla="*/ 426 w 959"/>
                <a:gd name="T43" fmla="*/ 129 h 146"/>
                <a:gd name="T44" fmla="*/ 445 w 959"/>
                <a:gd name="T45" fmla="*/ 138 h 146"/>
                <a:gd name="T46" fmla="*/ 467 w 959"/>
                <a:gd name="T47" fmla="*/ 145 h 146"/>
                <a:gd name="T48" fmla="*/ 490 w 959"/>
                <a:gd name="T49" fmla="*/ 145 h 146"/>
                <a:gd name="T50" fmla="*/ 511 w 959"/>
                <a:gd name="T51" fmla="*/ 138 h 146"/>
                <a:gd name="T52" fmla="*/ 530 w 959"/>
                <a:gd name="T53" fmla="*/ 129 h 146"/>
                <a:gd name="T54" fmla="*/ 550 w 959"/>
                <a:gd name="T55" fmla="*/ 115 h 146"/>
                <a:gd name="T56" fmla="*/ 569 w 959"/>
                <a:gd name="T57" fmla="*/ 99 h 146"/>
                <a:gd name="T58" fmla="*/ 589 w 959"/>
                <a:gd name="T59" fmla="*/ 81 h 146"/>
                <a:gd name="T60" fmla="*/ 607 w 959"/>
                <a:gd name="T61" fmla="*/ 63 h 146"/>
                <a:gd name="T62" fmla="*/ 625 w 959"/>
                <a:gd name="T63" fmla="*/ 45 h 146"/>
                <a:gd name="T64" fmla="*/ 644 w 959"/>
                <a:gd name="T65" fmla="*/ 29 h 146"/>
                <a:gd name="T66" fmla="*/ 664 w 959"/>
                <a:gd name="T67" fmla="*/ 15 h 146"/>
                <a:gd name="T68" fmla="*/ 685 w 959"/>
                <a:gd name="T69" fmla="*/ 6 h 146"/>
                <a:gd name="T70" fmla="*/ 707 w 959"/>
                <a:gd name="T71" fmla="*/ 0 h 146"/>
                <a:gd name="T72" fmla="*/ 728 w 959"/>
                <a:gd name="T73" fmla="*/ 0 h 146"/>
                <a:gd name="T74" fmla="*/ 749 w 959"/>
                <a:gd name="T75" fmla="*/ 6 h 146"/>
                <a:gd name="T76" fmla="*/ 770 w 959"/>
                <a:gd name="T77" fmla="*/ 15 h 146"/>
                <a:gd name="T78" fmla="*/ 789 w 959"/>
                <a:gd name="T79" fmla="*/ 29 h 146"/>
                <a:gd name="T80" fmla="*/ 809 w 959"/>
                <a:gd name="T81" fmla="*/ 45 h 146"/>
                <a:gd name="T82" fmla="*/ 828 w 959"/>
                <a:gd name="T83" fmla="*/ 63 h 146"/>
                <a:gd name="T84" fmla="*/ 847 w 959"/>
                <a:gd name="T85" fmla="*/ 81 h 146"/>
                <a:gd name="T86" fmla="*/ 866 w 959"/>
                <a:gd name="T87" fmla="*/ 99 h 146"/>
                <a:gd name="T88" fmla="*/ 885 w 959"/>
                <a:gd name="T89" fmla="*/ 115 h 146"/>
                <a:gd name="T90" fmla="*/ 905 w 959"/>
                <a:gd name="T91" fmla="*/ 129 h 146"/>
                <a:gd name="T92" fmla="*/ 925 w 959"/>
                <a:gd name="T93" fmla="*/ 138 h 146"/>
                <a:gd name="T94" fmla="*/ 946 w 959"/>
                <a:gd name="T95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9" h="146">
                  <a:moveTo>
                    <a:pt x="0" y="145"/>
                  </a:moveTo>
                  <a:lnTo>
                    <a:pt x="11" y="145"/>
                  </a:lnTo>
                  <a:lnTo>
                    <a:pt x="22" y="141"/>
                  </a:lnTo>
                  <a:lnTo>
                    <a:pt x="32" y="138"/>
                  </a:lnTo>
                  <a:lnTo>
                    <a:pt x="41" y="135"/>
                  </a:lnTo>
                  <a:lnTo>
                    <a:pt x="52" y="129"/>
                  </a:lnTo>
                  <a:lnTo>
                    <a:pt x="61" y="122"/>
                  </a:lnTo>
                  <a:lnTo>
                    <a:pt x="72" y="115"/>
                  </a:lnTo>
                  <a:lnTo>
                    <a:pt x="82" y="107"/>
                  </a:lnTo>
                  <a:lnTo>
                    <a:pt x="90" y="99"/>
                  </a:lnTo>
                  <a:lnTo>
                    <a:pt x="101" y="89"/>
                  </a:lnTo>
                  <a:lnTo>
                    <a:pt x="110" y="81"/>
                  </a:lnTo>
                  <a:lnTo>
                    <a:pt x="119" y="72"/>
                  </a:lnTo>
                  <a:lnTo>
                    <a:pt x="128" y="63"/>
                  </a:lnTo>
                  <a:lnTo>
                    <a:pt x="137" y="53"/>
                  </a:lnTo>
                  <a:lnTo>
                    <a:pt x="147" y="45"/>
                  </a:lnTo>
                  <a:lnTo>
                    <a:pt x="157" y="37"/>
                  </a:lnTo>
                  <a:lnTo>
                    <a:pt x="167" y="29"/>
                  </a:lnTo>
                  <a:lnTo>
                    <a:pt x="175" y="22"/>
                  </a:lnTo>
                  <a:lnTo>
                    <a:pt x="186" y="15"/>
                  </a:lnTo>
                  <a:lnTo>
                    <a:pt x="196" y="9"/>
                  </a:lnTo>
                  <a:lnTo>
                    <a:pt x="207" y="6"/>
                  </a:lnTo>
                  <a:lnTo>
                    <a:pt x="217" y="3"/>
                  </a:lnTo>
                  <a:lnTo>
                    <a:pt x="226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60" y="3"/>
                  </a:lnTo>
                  <a:lnTo>
                    <a:pt x="271" y="6"/>
                  </a:lnTo>
                  <a:lnTo>
                    <a:pt x="281" y="9"/>
                  </a:lnTo>
                  <a:lnTo>
                    <a:pt x="292" y="15"/>
                  </a:lnTo>
                  <a:lnTo>
                    <a:pt x="300" y="22"/>
                  </a:lnTo>
                  <a:lnTo>
                    <a:pt x="311" y="29"/>
                  </a:lnTo>
                  <a:lnTo>
                    <a:pt x="320" y="37"/>
                  </a:lnTo>
                  <a:lnTo>
                    <a:pt x="331" y="45"/>
                  </a:lnTo>
                  <a:lnTo>
                    <a:pt x="339" y="53"/>
                  </a:lnTo>
                  <a:lnTo>
                    <a:pt x="349" y="63"/>
                  </a:lnTo>
                  <a:lnTo>
                    <a:pt x="359" y="72"/>
                  </a:lnTo>
                  <a:lnTo>
                    <a:pt x="367" y="81"/>
                  </a:lnTo>
                  <a:lnTo>
                    <a:pt x="377" y="89"/>
                  </a:lnTo>
                  <a:lnTo>
                    <a:pt x="387" y="99"/>
                  </a:lnTo>
                  <a:lnTo>
                    <a:pt x="396" y="107"/>
                  </a:lnTo>
                  <a:lnTo>
                    <a:pt x="406" y="115"/>
                  </a:lnTo>
                  <a:lnTo>
                    <a:pt x="416" y="122"/>
                  </a:lnTo>
                  <a:lnTo>
                    <a:pt x="426" y="129"/>
                  </a:lnTo>
                  <a:lnTo>
                    <a:pt x="435" y="135"/>
                  </a:lnTo>
                  <a:lnTo>
                    <a:pt x="445" y="138"/>
                  </a:lnTo>
                  <a:lnTo>
                    <a:pt x="458" y="141"/>
                  </a:lnTo>
                  <a:lnTo>
                    <a:pt x="467" y="145"/>
                  </a:lnTo>
                  <a:lnTo>
                    <a:pt x="479" y="145"/>
                  </a:lnTo>
                  <a:lnTo>
                    <a:pt x="490" y="145"/>
                  </a:lnTo>
                  <a:lnTo>
                    <a:pt x="499" y="141"/>
                  </a:lnTo>
                  <a:lnTo>
                    <a:pt x="511" y="138"/>
                  </a:lnTo>
                  <a:lnTo>
                    <a:pt x="520" y="135"/>
                  </a:lnTo>
                  <a:lnTo>
                    <a:pt x="530" y="129"/>
                  </a:lnTo>
                  <a:lnTo>
                    <a:pt x="540" y="122"/>
                  </a:lnTo>
                  <a:lnTo>
                    <a:pt x="550" y="115"/>
                  </a:lnTo>
                  <a:lnTo>
                    <a:pt x="559" y="107"/>
                  </a:lnTo>
                  <a:lnTo>
                    <a:pt x="569" y="99"/>
                  </a:lnTo>
                  <a:lnTo>
                    <a:pt x="577" y="89"/>
                  </a:lnTo>
                  <a:lnTo>
                    <a:pt x="589" y="81"/>
                  </a:lnTo>
                  <a:lnTo>
                    <a:pt x="597" y="72"/>
                  </a:lnTo>
                  <a:lnTo>
                    <a:pt x="607" y="63"/>
                  </a:lnTo>
                  <a:lnTo>
                    <a:pt x="616" y="53"/>
                  </a:lnTo>
                  <a:lnTo>
                    <a:pt x="625" y="45"/>
                  </a:lnTo>
                  <a:lnTo>
                    <a:pt x="636" y="37"/>
                  </a:lnTo>
                  <a:lnTo>
                    <a:pt x="644" y="29"/>
                  </a:lnTo>
                  <a:lnTo>
                    <a:pt x="655" y="22"/>
                  </a:lnTo>
                  <a:lnTo>
                    <a:pt x="664" y="15"/>
                  </a:lnTo>
                  <a:lnTo>
                    <a:pt x="675" y="9"/>
                  </a:lnTo>
                  <a:lnTo>
                    <a:pt x="685" y="6"/>
                  </a:lnTo>
                  <a:lnTo>
                    <a:pt x="694" y="3"/>
                  </a:lnTo>
                  <a:lnTo>
                    <a:pt x="707" y="0"/>
                  </a:lnTo>
                  <a:lnTo>
                    <a:pt x="717" y="0"/>
                  </a:lnTo>
                  <a:lnTo>
                    <a:pt x="728" y="0"/>
                  </a:lnTo>
                  <a:lnTo>
                    <a:pt x="739" y="3"/>
                  </a:lnTo>
                  <a:lnTo>
                    <a:pt x="749" y="6"/>
                  </a:lnTo>
                  <a:lnTo>
                    <a:pt x="760" y="9"/>
                  </a:lnTo>
                  <a:lnTo>
                    <a:pt x="770" y="15"/>
                  </a:lnTo>
                  <a:lnTo>
                    <a:pt x="781" y="22"/>
                  </a:lnTo>
                  <a:lnTo>
                    <a:pt x="789" y="29"/>
                  </a:lnTo>
                  <a:lnTo>
                    <a:pt x="800" y="37"/>
                  </a:lnTo>
                  <a:lnTo>
                    <a:pt x="809" y="45"/>
                  </a:lnTo>
                  <a:lnTo>
                    <a:pt x="818" y="53"/>
                  </a:lnTo>
                  <a:lnTo>
                    <a:pt x="828" y="63"/>
                  </a:lnTo>
                  <a:lnTo>
                    <a:pt x="836" y="72"/>
                  </a:lnTo>
                  <a:lnTo>
                    <a:pt x="847" y="81"/>
                  </a:lnTo>
                  <a:lnTo>
                    <a:pt x="856" y="89"/>
                  </a:lnTo>
                  <a:lnTo>
                    <a:pt x="866" y="99"/>
                  </a:lnTo>
                  <a:lnTo>
                    <a:pt x="874" y="107"/>
                  </a:lnTo>
                  <a:lnTo>
                    <a:pt x="885" y="115"/>
                  </a:lnTo>
                  <a:lnTo>
                    <a:pt x="895" y="122"/>
                  </a:lnTo>
                  <a:lnTo>
                    <a:pt x="905" y="129"/>
                  </a:lnTo>
                  <a:lnTo>
                    <a:pt x="914" y="135"/>
                  </a:lnTo>
                  <a:lnTo>
                    <a:pt x="925" y="138"/>
                  </a:lnTo>
                  <a:lnTo>
                    <a:pt x="935" y="141"/>
                  </a:lnTo>
                  <a:lnTo>
                    <a:pt x="946" y="145"/>
                  </a:lnTo>
                  <a:lnTo>
                    <a:pt x="958" y="14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2798763" y="2836863"/>
              <a:ext cx="1250950" cy="177800"/>
            </a:xfrm>
            <a:custGeom>
              <a:avLst/>
              <a:gdLst>
                <a:gd name="T0" fmla="*/ 11 w 960"/>
                <a:gd name="T1" fmla="*/ 147 h 148"/>
                <a:gd name="T2" fmla="*/ 32 w 960"/>
                <a:gd name="T3" fmla="*/ 140 h 148"/>
                <a:gd name="T4" fmla="*/ 52 w 960"/>
                <a:gd name="T5" fmla="*/ 129 h 148"/>
                <a:gd name="T6" fmla="*/ 72 w 960"/>
                <a:gd name="T7" fmla="*/ 116 h 148"/>
                <a:gd name="T8" fmla="*/ 90 w 960"/>
                <a:gd name="T9" fmla="*/ 99 h 148"/>
                <a:gd name="T10" fmla="*/ 110 w 960"/>
                <a:gd name="T11" fmla="*/ 82 h 148"/>
                <a:gd name="T12" fmla="*/ 128 w 960"/>
                <a:gd name="T13" fmla="*/ 63 h 148"/>
                <a:gd name="T14" fmla="*/ 147 w 960"/>
                <a:gd name="T15" fmla="*/ 45 h 148"/>
                <a:gd name="T16" fmla="*/ 167 w 960"/>
                <a:gd name="T17" fmla="*/ 30 h 148"/>
                <a:gd name="T18" fmla="*/ 186 w 960"/>
                <a:gd name="T19" fmla="*/ 15 h 148"/>
                <a:gd name="T20" fmla="*/ 207 w 960"/>
                <a:gd name="T21" fmla="*/ 6 h 148"/>
                <a:gd name="T22" fmla="*/ 227 w 960"/>
                <a:gd name="T23" fmla="*/ 0 h 148"/>
                <a:gd name="T24" fmla="*/ 249 w 960"/>
                <a:gd name="T25" fmla="*/ 0 h 148"/>
                <a:gd name="T26" fmla="*/ 271 w 960"/>
                <a:gd name="T27" fmla="*/ 6 h 148"/>
                <a:gd name="T28" fmla="*/ 292 w 960"/>
                <a:gd name="T29" fmla="*/ 15 h 148"/>
                <a:gd name="T30" fmla="*/ 312 w 960"/>
                <a:gd name="T31" fmla="*/ 30 h 148"/>
                <a:gd name="T32" fmla="*/ 331 w 960"/>
                <a:gd name="T33" fmla="*/ 45 h 148"/>
                <a:gd name="T34" fmla="*/ 349 w 960"/>
                <a:gd name="T35" fmla="*/ 63 h 148"/>
                <a:gd name="T36" fmla="*/ 367 w 960"/>
                <a:gd name="T37" fmla="*/ 82 h 148"/>
                <a:gd name="T38" fmla="*/ 387 w 960"/>
                <a:gd name="T39" fmla="*/ 99 h 148"/>
                <a:gd name="T40" fmla="*/ 407 w 960"/>
                <a:gd name="T41" fmla="*/ 116 h 148"/>
                <a:gd name="T42" fmla="*/ 426 w 960"/>
                <a:gd name="T43" fmla="*/ 129 h 148"/>
                <a:gd name="T44" fmla="*/ 446 w 960"/>
                <a:gd name="T45" fmla="*/ 140 h 148"/>
                <a:gd name="T46" fmla="*/ 468 w 960"/>
                <a:gd name="T47" fmla="*/ 147 h 148"/>
                <a:gd name="T48" fmla="*/ 490 w 960"/>
                <a:gd name="T49" fmla="*/ 147 h 148"/>
                <a:gd name="T50" fmla="*/ 511 w 960"/>
                <a:gd name="T51" fmla="*/ 140 h 148"/>
                <a:gd name="T52" fmla="*/ 532 w 960"/>
                <a:gd name="T53" fmla="*/ 129 h 148"/>
                <a:gd name="T54" fmla="*/ 551 w 960"/>
                <a:gd name="T55" fmla="*/ 116 h 148"/>
                <a:gd name="T56" fmla="*/ 571 w 960"/>
                <a:gd name="T57" fmla="*/ 99 h 148"/>
                <a:gd name="T58" fmla="*/ 591 w 960"/>
                <a:gd name="T59" fmla="*/ 82 h 148"/>
                <a:gd name="T60" fmla="*/ 609 w 960"/>
                <a:gd name="T61" fmla="*/ 63 h 148"/>
                <a:gd name="T62" fmla="*/ 627 w 960"/>
                <a:gd name="T63" fmla="*/ 45 h 148"/>
                <a:gd name="T64" fmla="*/ 646 w 960"/>
                <a:gd name="T65" fmla="*/ 30 h 148"/>
                <a:gd name="T66" fmla="*/ 666 w 960"/>
                <a:gd name="T67" fmla="*/ 15 h 148"/>
                <a:gd name="T68" fmla="*/ 687 w 960"/>
                <a:gd name="T69" fmla="*/ 6 h 148"/>
                <a:gd name="T70" fmla="*/ 709 w 960"/>
                <a:gd name="T71" fmla="*/ 0 h 148"/>
                <a:gd name="T72" fmla="*/ 730 w 960"/>
                <a:gd name="T73" fmla="*/ 0 h 148"/>
                <a:gd name="T74" fmla="*/ 751 w 960"/>
                <a:gd name="T75" fmla="*/ 6 h 148"/>
                <a:gd name="T76" fmla="*/ 770 w 960"/>
                <a:gd name="T77" fmla="*/ 15 h 148"/>
                <a:gd name="T78" fmla="*/ 790 w 960"/>
                <a:gd name="T79" fmla="*/ 30 h 148"/>
                <a:gd name="T80" fmla="*/ 809 w 960"/>
                <a:gd name="T81" fmla="*/ 45 h 148"/>
                <a:gd name="T82" fmla="*/ 829 w 960"/>
                <a:gd name="T83" fmla="*/ 63 h 148"/>
                <a:gd name="T84" fmla="*/ 848 w 960"/>
                <a:gd name="T85" fmla="*/ 82 h 148"/>
                <a:gd name="T86" fmla="*/ 867 w 960"/>
                <a:gd name="T87" fmla="*/ 99 h 148"/>
                <a:gd name="T88" fmla="*/ 886 w 960"/>
                <a:gd name="T89" fmla="*/ 116 h 148"/>
                <a:gd name="T90" fmla="*/ 906 w 960"/>
                <a:gd name="T91" fmla="*/ 129 h 148"/>
                <a:gd name="T92" fmla="*/ 926 w 960"/>
                <a:gd name="T93" fmla="*/ 140 h 148"/>
                <a:gd name="T94" fmla="*/ 947 w 960"/>
                <a:gd name="T95" fmla="*/ 1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0" h="148">
                  <a:moveTo>
                    <a:pt x="0" y="147"/>
                  </a:moveTo>
                  <a:lnTo>
                    <a:pt x="11" y="147"/>
                  </a:lnTo>
                  <a:lnTo>
                    <a:pt x="22" y="143"/>
                  </a:lnTo>
                  <a:lnTo>
                    <a:pt x="32" y="140"/>
                  </a:lnTo>
                  <a:lnTo>
                    <a:pt x="41" y="137"/>
                  </a:lnTo>
                  <a:lnTo>
                    <a:pt x="52" y="129"/>
                  </a:lnTo>
                  <a:lnTo>
                    <a:pt x="61" y="123"/>
                  </a:lnTo>
                  <a:lnTo>
                    <a:pt x="72" y="116"/>
                  </a:lnTo>
                  <a:lnTo>
                    <a:pt x="82" y="109"/>
                  </a:lnTo>
                  <a:lnTo>
                    <a:pt x="90" y="99"/>
                  </a:lnTo>
                  <a:lnTo>
                    <a:pt x="101" y="91"/>
                  </a:lnTo>
                  <a:lnTo>
                    <a:pt x="110" y="82"/>
                  </a:lnTo>
                  <a:lnTo>
                    <a:pt x="119" y="72"/>
                  </a:lnTo>
                  <a:lnTo>
                    <a:pt x="128" y="63"/>
                  </a:lnTo>
                  <a:lnTo>
                    <a:pt x="137" y="55"/>
                  </a:lnTo>
                  <a:lnTo>
                    <a:pt x="147" y="45"/>
                  </a:lnTo>
                  <a:lnTo>
                    <a:pt x="157" y="37"/>
                  </a:lnTo>
                  <a:lnTo>
                    <a:pt x="167" y="30"/>
                  </a:lnTo>
                  <a:lnTo>
                    <a:pt x="175" y="23"/>
                  </a:lnTo>
                  <a:lnTo>
                    <a:pt x="186" y="15"/>
                  </a:lnTo>
                  <a:lnTo>
                    <a:pt x="196" y="9"/>
                  </a:lnTo>
                  <a:lnTo>
                    <a:pt x="207" y="6"/>
                  </a:lnTo>
                  <a:lnTo>
                    <a:pt x="217" y="3"/>
                  </a:lnTo>
                  <a:lnTo>
                    <a:pt x="227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60" y="3"/>
                  </a:lnTo>
                  <a:lnTo>
                    <a:pt x="271" y="6"/>
                  </a:lnTo>
                  <a:lnTo>
                    <a:pt x="281" y="9"/>
                  </a:lnTo>
                  <a:lnTo>
                    <a:pt x="292" y="15"/>
                  </a:lnTo>
                  <a:lnTo>
                    <a:pt x="301" y="23"/>
                  </a:lnTo>
                  <a:lnTo>
                    <a:pt x="312" y="30"/>
                  </a:lnTo>
                  <a:lnTo>
                    <a:pt x="320" y="37"/>
                  </a:lnTo>
                  <a:lnTo>
                    <a:pt x="331" y="45"/>
                  </a:lnTo>
                  <a:lnTo>
                    <a:pt x="340" y="55"/>
                  </a:lnTo>
                  <a:lnTo>
                    <a:pt x="349" y="63"/>
                  </a:lnTo>
                  <a:lnTo>
                    <a:pt x="359" y="72"/>
                  </a:lnTo>
                  <a:lnTo>
                    <a:pt x="367" y="82"/>
                  </a:lnTo>
                  <a:lnTo>
                    <a:pt x="377" y="91"/>
                  </a:lnTo>
                  <a:lnTo>
                    <a:pt x="387" y="99"/>
                  </a:lnTo>
                  <a:lnTo>
                    <a:pt x="397" y="109"/>
                  </a:lnTo>
                  <a:lnTo>
                    <a:pt x="407" y="116"/>
                  </a:lnTo>
                  <a:lnTo>
                    <a:pt x="416" y="123"/>
                  </a:lnTo>
                  <a:lnTo>
                    <a:pt x="426" y="129"/>
                  </a:lnTo>
                  <a:lnTo>
                    <a:pt x="436" y="137"/>
                  </a:lnTo>
                  <a:lnTo>
                    <a:pt x="446" y="140"/>
                  </a:lnTo>
                  <a:lnTo>
                    <a:pt x="458" y="143"/>
                  </a:lnTo>
                  <a:lnTo>
                    <a:pt x="468" y="147"/>
                  </a:lnTo>
                  <a:lnTo>
                    <a:pt x="479" y="147"/>
                  </a:lnTo>
                  <a:lnTo>
                    <a:pt x="490" y="147"/>
                  </a:lnTo>
                  <a:lnTo>
                    <a:pt x="500" y="143"/>
                  </a:lnTo>
                  <a:lnTo>
                    <a:pt x="511" y="140"/>
                  </a:lnTo>
                  <a:lnTo>
                    <a:pt x="522" y="137"/>
                  </a:lnTo>
                  <a:lnTo>
                    <a:pt x="532" y="129"/>
                  </a:lnTo>
                  <a:lnTo>
                    <a:pt x="542" y="123"/>
                  </a:lnTo>
                  <a:lnTo>
                    <a:pt x="551" y="116"/>
                  </a:lnTo>
                  <a:lnTo>
                    <a:pt x="561" y="109"/>
                  </a:lnTo>
                  <a:lnTo>
                    <a:pt x="571" y="99"/>
                  </a:lnTo>
                  <a:lnTo>
                    <a:pt x="579" y="91"/>
                  </a:lnTo>
                  <a:lnTo>
                    <a:pt x="591" y="82"/>
                  </a:lnTo>
                  <a:lnTo>
                    <a:pt x="599" y="72"/>
                  </a:lnTo>
                  <a:lnTo>
                    <a:pt x="609" y="63"/>
                  </a:lnTo>
                  <a:lnTo>
                    <a:pt x="618" y="55"/>
                  </a:lnTo>
                  <a:lnTo>
                    <a:pt x="627" y="45"/>
                  </a:lnTo>
                  <a:lnTo>
                    <a:pt x="638" y="37"/>
                  </a:lnTo>
                  <a:lnTo>
                    <a:pt x="646" y="30"/>
                  </a:lnTo>
                  <a:lnTo>
                    <a:pt x="657" y="23"/>
                  </a:lnTo>
                  <a:lnTo>
                    <a:pt x="666" y="15"/>
                  </a:lnTo>
                  <a:lnTo>
                    <a:pt x="677" y="9"/>
                  </a:lnTo>
                  <a:lnTo>
                    <a:pt x="687" y="6"/>
                  </a:lnTo>
                  <a:lnTo>
                    <a:pt x="696" y="3"/>
                  </a:lnTo>
                  <a:lnTo>
                    <a:pt x="709" y="0"/>
                  </a:lnTo>
                  <a:lnTo>
                    <a:pt x="719" y="0"/>
                  </a:lnTo>
                  <a:lnTo>
                    <a:pt x="730" y="0"/>
                  </a:lnTo>
                  <a:lnTo>
                    <a:pt x="741" y="3"/>
                  </a:lnTo>
                  <a:lnTo>
                    <a:pt x="751" y="6"/>
                  </a:lnTo>
                  <a:lnTo>
                    <a:pt x="762" y="9"/>
                  </a:lnTo>
                  <a:lnTo>
                    <a:pt x="770" y="15"/>
                  </a:lnTo>
                  <a:lnTo>
                    <a:pt x="781" y="23"/>
                  </a:lnTo>
                  <a:lnTo>
                    <a:pt x="790" y="30"/>
                  </a:lnTo>
                  <a:lnTo>
                    <a:pt x="801" y="37"/>
                  </a:lnTo>
                  <a:lnTo>
                    <a:pt x="809" y="45"/>
                  </a:lnTo>
                  <a:lnTo>
                    <a:pt x="819" y="55"/>
                  </a:lnTo>
                  <a:lnTo>
                    <a:pt x="829" y="63"/>
                  </a:lnTo>
                  <a:lnTo>
                    <a:pt x="837" y="72"/>
                  </a:lnTo>
                  <a:lnTo>
                    <a:pt x="848" y="82"/>
                  </a:lnTo>
                  <a:lnTo>
                    <a:pt x="857" y="91"/>
                  </a:lnTo>
                  <a:lnTo>
                    <a:pt x="867" y="99"/>
                  </a:lnTo>
                  <a:lnTo>
                    <a:pt x="875" y="109"/>
                  </a:lnTo>
                  <a:lnTo>
                    <a:pt x="886" y="116"/>
                  </a:lnTo>
                  <a:lnTo>
                    <a:pt x="896" y="123"/>
                  </a:lnTo>
                  <a:lnTo>
                    <a:pt x="906" y="129"/>
                  </a:lnTo>
                  <a:lnTo>
                    <a:pt x="915" y="137"/>
                  </a:lnTo>
                  <a:lnTo>
                    <a:pt x="926" y="140"/>
                  </a:lnTo>
                  <a:lnTo>
                    <a:pt x="936" y="143"/>
                  </a:lnTo>
                  <a:lnTo>
                    <a:pt x="947" y="147"/>
                  </a:lnTo>
                  <a:lnTo>
                    <a:pt x="959" y="14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1882775" y="3006725"/>
              <a:ext cx="1249363" cy="177800"/>
            </a:xfrm>
            <a:custGeom>
              <a:avLst/>
              <a:gdLst>
                <a:gd name="T0" fmla="*/ 11 w 960"/>
                <a:gd name="T1" fmla="*/ 145 h 146"/>
                <a:gd name="T2" fmla="*/ 32 w 960"/>
                <a:gd name="T3" fmla="*/ 138 h 146"/>
                <a:gd name="T4" fmla="*/ 52 w 960"/>
                <a:gd name="T5" fmla="*/ 129 h 146"/>
                <a:gd name="T6" fmla="*/ 72 w 960"/>
                <a:gd name="T7" fmla="*/ 115 h 146"/>
                <a:gd name="T8" fmla="*/ 91 w 960"/>
                <a:gd name="T9" fmla="*/ 99 h 146"/>
                <a:gd name="T10" fmla="*/ 109 w 960"/>
                <a:gd name="T11" fmla="*/ 81 h 146"/>
                <a:gd name="T12" fmla="*/ 129 w 960"/>
                <a:gd name="T13" fmla="*/ 63 h 146"/>
                <a:gd name="T14" fmla="*/ 148 w 960"/>
                <a:gd name="T15" fmla="*/ 45 h 146"/>
                <a:gd name="T16" fmla="*/ 168 w 960"/>
                <a:gd name="T17" fmla="*/ 29 h 146"/>
                <a:gd name="T18" fmla="*/ 187 w 960"/>
                <a:gd name="T19" fmla="*/ 15 h 146"/>
                <a:gd name="T20" fmla="*/ 208 w 960"/>
                <a:gd name="T21" fmla="*/ 6 h 146"/>
                <a:gd name="T22" fmla="*/ 228 w 960"/>
                <a:gd name="T23" fmla="*/ 0 h 146"/>
                <a:gd name="T24" fmla="*/ 250 w 960"/>
                <a:gd name="T25" fmla="*/ 0 h 146"/>
                <a:gd name="T26" fmla="*/ 272 w 960"/>
                <a:gd name="T27" fmla="*/ 6 h 146"/>
                <a:gd name="T28" fmla="*/ 293 w 960"/>
                <a:gd name="T29" fmla="*/ 15 h 146"/>
                <a:gd name="T30" fmla="*/ 313 w 960"/>
                <a:gd name="T31" fmla="*/ 29 h 146"/>
                <a:gd name="T32" fmla="*/ 331 w 960"/>
                <a:gd name="T33" fmla="*/ 45 h 146"/>
                <a:gd name="T34" fmla="*/ 350 w 960"/>
                <a:gd name="T35" fmla="*/ 63 h 146"/>
                <a:gd name="T36" fmla="*/ 368 w 960"/>
                <a:gd name="T37" fmla="*/ 81 h 146"/>
                <a:gd name="T38" fmla="*/ 388 w 960"/>
                <a:gd name="T39" fmla="*/ 99 h 146"/>
                <a:gd name="T40" fmla="*/ 407 w 960"/>
                <a:gd name="T41" fmla="*/ 115 h 146"/>
                <a:gd name="T42" fmla="*/ 427 w 960"/>
                <a:gd name="T43" fmla="*/ 129 h 146"/>
                <a:gd name="T44" fmla="*/ 448 w 960"/>
                <a:gd name="T45" fmla="*/ 138 h 146"/>
                <a:gd name="T46" fmla="*/ 469 w 960"/>
                <a:gd name="T47" fmla="*/ 145 h 146"/>
                <a:gd name="T48" fmla="*/ 491 w 960"/>
                <a:gd name="T49" fmla="*/ 145 h 146"/>
                <a:gd name="T50" fmla="*/ 513 w 960"/>
                <a:gd name="T51" fmla="*/ 138 h 146"/>
                <a:gd name="T52" fmla="*/ 533 w 960"/>
                <a:gd name="T53" fmla="*/ 129 h 146"/>
                <a:gd name="T54" fmla="*/ 552 w 960"/>
                <a:gd name="T55" fmla="*/ 115 h 146"/>
                <a:gd name="T56" fmla="*/ 572 w 960"/>
                <a:gd name="T57" fmla="*/ 99 h 146"/>
                <a:gd name="T58" fmla="*/ 590 w 960"/>
                <a:gd name="T59" fmla="*/ 81 h 146"/>
                <a:gd name="T60" fmla="*/ 608 w 960"/>
                <a:gd name="T61" fmla="*/ 63 h 146"/>
                <a:gd name="T62" fmla="*/ 626 w 960"/>
                <a:gd name="T63" fmla="*/ 45 h 146"/>
                <a:gd name="T64" fmla="*/ 645 w 960"/>
                <a:gd name="T65" fmla="*/ 29 h 146"/>
                <a:gd name="T66" fmla="*/ 665 w 960"/>
                <a:gd name="T67" fmla="*/ 15 h 146"/>
                <a:gd name="T68" fmla="*/ 686 w 960"/>
                <a:gd name="T69" fmla="*/ 6 h 146"/>
                <a:gd name="T70" fmla="*/ 708 w 960"/>
                <a:gd name="T71" fmla="*/ 0 h 146"/>
                <a:gd name="T72" fmla="*/ 729 w 960"/>
                <a:gd name="T73" fmla="*/ 0 h 146"/>
                <a:gd name="T74" fmla="*/ 750 w 960"/>
                <a:gd name="T75" fmla="*/ 6 h 146"/>
                <a:gd name="T76" fmla="*/ 771 w 960"/>
                <a:gd name="T77" fmla="*/ 15 h 146"/>
                <a:gd name="T78" fmla="*/ 790 w 960"/>
                <a:gd name="T79" fmla="*/ 29 h 146"/>
                <a:gd name="T80" fmla="*/ 810 w 960"/>
                <a:gd name="T81" fmla="*/ 45 h 146"/>
                <a:gd name="T82" fmla="*/ 829 w 960"/>
                <a:gd name="T83" fmla="*/ 63 h 146"/>
                <a:gd name="T84" fmla="*/ 849 w 960"/>
                <a:gd name="T85" fmla="*/ 81 h 146"/>
                <a:gd name="T86" fmla="*/ 867 w 960"/>
                <a:gd name="T87" fmla="*/ 99 h 146"/>
                <a:gd name="T88" fmla="*/ 886 w 960"/>
                <a:gd name="T89" fmla="*/ 115 h 146"/>
                <a:gd name="T90" fmla="*/ 906 w 960"/>
                <a:gd name="T91" fmla="*/ 129 h 146"/>
                <a:gd name="T92" fmla="*/ 926 w 960"/>
                <a:gd name="T93" fmla="*/ 138 h 146"/>
                <a:gd name="T94" fmla="*/ 946 w 960"/>
                <a:gd name="T95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0" h="146">
                  <a:moveTo>
                    <a:pt x="0" y="145"/>
                  </a:moveTo>
                  <a:lnTo>
                    <a:pt x="11" y="145"/>
                  </a:lnTo>
                  <a:lnTo>
                    <a:pt x="22" y="141"/>
                  </a:lnTo>
                  <a:lnTo>
                    <a:pt x="32" y="138"/>
                  </a:lnTo>
                  <a:lnTo>
                    <a:pt x="43" y="135"/>
                  </a:lnTo>
                  <a:lnTo>
                    <a:pt x="52" y="129"/>
                  </a:lnTo>
                  <a:lnTo>
                    <a:pt x="62" y="122"/>
                  </a:lnTo>
                  <a:lnTo>
                    <a:pt x="72" y="115"/>
                  </a:lnTo>
                  <a:lnTo>
                    <a:pt x="82" y="107"/>
                  </a:lnTo>
                  <a:lnTo>
                    <a:pt x="91" y="99"/>
                  </a:lnTo>
                  <a:lnTo>
                    <a:pt x="101" y="89"/>
                  </a:lnTo>
                  <a:lnTo>
                    <a:pt x="109" y="81"/>
                  </a:lnTo>
                  <a:lnTo>
                    <a:pt x="119" y="72"/>
                  </a:lnTo>
                  <a:lnTo>
                    <a:pt x="129" y="63"/>
                  </a:lnTo>
                  <a:lnTo>
                    <a:pt x="139" y="53"/>
                  </a:lnTo>
                  <a:lnTo>
                    <a:pt x="148" y="45"/>
                  </a:lnTo>
                  <a:lnTo>
                    <a:pt x="157" y="37"/>
                  </a:lnTo>
                  <a:lnTo>
                    <a:pt x="168" y="29"/>
                  </a:lnTo>
                  <a:lnTo>
                    <a:pt x="176" y="22"/>
                  </a:lnTo>
                  <a:lnTo>
                    <a:pt x="187" y="15"/>
                  </a:lnTo>
                  <a:lnTo>
                    <a:pt x="196" y="9"/>
                  </a:lnTo>
                  <a:lnTo>
                    <a:pt x="208" y="6"/>
                  </a:lnTo>
                  <a:lnTo>
                    <a:pt x="218" y="3"/>
                  </a:lnTo>
                  <a:lnTo>
                    <a:pt x="228" y="0"/>
                  </a:lnTo>
                  <a:lnTo>
                    <a:pt x="239" y="0"/>
                  </a:lnTo>
                  <a:lnTo>
                    <a:pt x="250" y="0"/>
                  </a:lnTo>
                  <a:lnTo>
                    <a:pt x="263" y="3"/>
                  </a:lnTo>
                  <a:lnTo>
                    <a:pt x="272" y="6"/>
                  </a:lnTo>
                  <a:lnTo>
                    <a:pt x="282" y="9"/>
                  </a:lnTo>
                  <a:lnTo>
                    <a:pt x="293" y="15"/>
                  </a:lnTo>
                  <a:lnTo>
                    <a:pt x="302" y="22"/>
                  </a:lnTo>
                  <a:lnTo>
                    <a:pt x="313" y="29"/>
                  </a:lnTo>
                  <a:lnTo>
                    <a:pt x="321" y="37"/>
                  </a:lnTo>
                  <a:lnTo>
                    <a:pt x="331" y="45"/>
                  </a:lnTo>
                  <a:lnTo>
                    <a:pt x="341" y="53"/>
                  </a:lnTo>
                  <a:lnTo>
                    <a:pt x="350" y="63"/>
                  </a:lnTo>
                  <a:lnTo>
                    <a:pt x="360" y="72"/>
                  </a:lnTo>
                  <a:lnTo>
                    <a:pt x="368" y="81"/>
                  </a:lnTo>
                  <a:lnTo>
                    <a:pt x="378" y="89"/>
                  </a:lnTo>
                  <a:lnTo>
                    <a:pt x="388" y="99"/>
                  </a:lnTo>
                  <a:lnTo>
                    <a:pt x="398" y="107"/>
                  </a:lnTo>
                  <a:lnTo>
                    <a:pt x="407" y="115"/>
                  </a:lnTo>
                  <a:lnTo>
                    <a:pt x="417" y="122"/>
                  </a:lnTo>
                  <a:lnTo>
                    <a:pt x="427" y="129"/>
                  </a:lnTo>
                  <a:lnTo>
                    <a:pt x="437" y="135"/>
                  </a:lnTo>
                  <a:lnTo>
                    <a:pt x="448" y="138"/>
                  </a:lnTo>
                  <a:lnTo>
                    <a:pt x="459" y="141"/>
                  </a:lnTo>
                  <a:lnTo>
                    <a:pt x="469" y="145"/>
                  </a:lnTo>
                  <a:lnTo>
                    <a:pt x="480" y="145"/>
                  </a:lnTo>
                  <a:lnTo>
                    <a:pt x="491" y="145"/>
                  </a:lnTo>
                  <a:lnTo>
                    <a:pt x="501" y="141"/>
                  </a:lnTo>
                  <a:lnTo>
                    <a:pt x="513" y="138"/>
                  </a:lnTo>
                  <a:lnTo>
                    <a:pt x="523" y="135"/>
                  </a:lnTo>
                  <a:lnTo>
                    <a:pt x="533" y="129"/>
                  </a:lnTo>
                  <a:lnTo>
                    <a:pt x="542" y="122"/>
                  </a:lnTo>
                  <a:lnTo>
                    <a:pt x="552" y="115"/>
                  </a:lnTo>
                  <a:lnTo>
                    <a:pt x="562" y="107"/>
                  </a:lnTo>
                  <a:lnTo>
                    <a:pt x="572" y="99"/>
                  </a:lnTo>
                  <a:lnTo>
                    <a:pt x="580" y="89"/>
                  </a:lnTo>
                  <a:lnTo>
                    <a:pt x="590" y="81"/>
                  </a:lnTo>
                  <a:lnTo>
                    <a:pt x="598" y="72"/>
                  </a:lnTo>
                  <a:lnTo>
                    <a:pt x="608" y="63"/>
                  </a:lnTo>
                  <a:lnTo>
                    <a:pt x="617" y="53"/>
                  </a:lnTo>
                  <a:lnTo>
                    <a:pt x="626" y="45"/>
                  </a:lnTo>
                  <a:lnTo>
                    <a:pt x="637" y="37"/>
                  </a:lnTo>
                  <a:lnTo>
                    <a:pt x="645" y="29"/>
                  </a:lnTo>
                  <a:lnTo>
                    <a:pt x="656" y="22"/>
                  </a:lnTo>
                  <a:lnTo>
                    <a:pt x="665" y="15"/>
                  </a:lnTo>
                  <a:lnTo>
                    <a:pt x="676" y="9"/>
                  </a:lnTo>
                  <a:lnTo>
                    <a:pt x="686" y="6"/>
                  </a:lnTo>
                  <a:lnTo>
                    <a:pt x="695" y="3"/>
                  </a:lnTo>
                  <a:lnTo>
                    <a:pt x="708" y="0"/>
                  </a:lnTo>
                  <a:lnTo>
                    <a:pt x="719" y="0"/>
                  </a:lnTo>
                  <a:lnTo>
                    <a:pt x="729" y="0"/>
                  </a:lnTo>
                  <a:lnTo>
                    <a:pt x="740" y="3"/>
                  </a:lnTo>
                  <a:lnTo>
                    <a:pt x="750" y="6"/>
                  </a:lnTo>
                  <a:lnTo>
                    <a:pt x="761" y="9"/>
                  </a:lnTo>
                  <a:lnTo>
                    <a:pt x="771" y="15"/>
                  </a:lnTo>
                  <a:lnTo>
                    <a:pt x="782" y="22"/>
                  </a:lnTo>
                  <a:lnTo>
                    <a:pt x="790" y="29"/>
                  </a:lnTo>
                  <a:lnTo>
                    <a:pt x="801" y="37"/>
                  </a:lnTo>
                  <a:lnTo>
                    <a:pt x="810" y="45"/>
                  </a:lnTo>
                  <a:lnTo>
                    <a:pt x="819" y="53"/>
                  </a:lnTo>
                  <a:lnTo>
                    <a:pt x="829" y="63"/>
                  </a:lnTo>
                  <a:lnTo>
                    <a:pt x="839" y="72"/>
                  </a:lnTo>
                  <a:lnTo>
                    <a:pt x="849" y="81"/>
                  </a:lnTo>
                  <a:lnTo>
                    <a:pt x="857" y="89"/>
                  </a:lnTo>
                  <a:lnTo>
                    <a:pt x="867" y="99"/>
                  </a:lnTo>
                  <a:lnTo>
                    <a:pt x="875" y="107"/>
                  </a:lnTo>
                  <a:lnTo>
                    <a:pt x="886" y="115"/>
                  </a:lnTo>
                  <a:lnTo>
                    <a:pt x="896" y="122"/>
                  </a:lnTo>
                  <a:lnTo>
                    <a:pt x="906" y="129"/>
                  </a:lnTo>
                  <a:lnTo>
                    <a:pt x="915" y="135"/>
                  </a:lnTo>
                  <a:lnTo>
                    <a:pt x="926" y="138"/>
                  </a:lnTo>
                  <a:lnTo>
                    <a:pt x="936" y="141"/>
                  </a:lnTo>
                  <a:lnTo>
                    <a:pt x="946" y="145"/>
                  </a:lnTo>
                  <a:lnTo>
                    <a:pt x="959" y="14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70" name="Group 63"/>
            <p:cNvGrpSpPr>
              <a:grpSpLocks/>
            </p:cNvGrpSpPr>
            <p:nvPr/>
          </p:nvGrpSpPr>
          <p:grpSpPr bwMode="auto">
            <a:xfrm>
              <a:off x="3165475" y="3060700"/>
              <a:ext cx="823913" cy="209550"/>
              <a:chOff x="3157" y="2172"/>
              <a:chExt cx="633" cy="176"/>
            </a:xfrm>
          </p:grpSpPr>
          <p:sp>
            <p:nvSpPr>
              <p:cNvPr id="71" name="Freeform 64"/>
              <p:cNvSpPr>
                <a:spLocks/>
              </p:cNvSpPr>
              <p:nvPr/>
            </p:nvSpPr>
            <p:spPr bwMode="auto">
              <a:xfrm>
                <a:off x="3157" y="2172"/>
                <a:ext cx="556" cy="176"/>
              </a:xfrm>
              <a:custGeom>
                <a:avLst/>
                <a:gdLst>
                  <a:gd name="T0" fmla="*/ 0 w 556"/>
                  <a:gd name="T1" fmla="*/ 163 h 176"/>
                  <a:gd name="T2" fmla="*/ 58 w 556"/>
                  <a:gd name="T3" fmla="*/ 126 h 176"/>
                  <a:gd name="T4" fmla="*/ 169 w 556"/>
                  <a:gd name="T5" fmla="*/ 26 h 176"/>
                  <a:gd name="T6" fmla="*/ 251 w 556"/>
                  <a:gd name="T7" fmla="*/ 14 h 176"/>
                  <a:gd name="T8" fmla="*/ 363 w 556"/>
                  <a:gd name="T9" fmla="*/ 112 h 176"/>
                  <a:gd name="T10" fmla="*/ 436 w 556"/>
                  <a:gd name="T11" fmla="*/ 168 h 176"/>
                  <a:gd name="T12" fmla="*/ 487 w 556"/>
                  <a:gd name="T13" fmla="*/ 163 h 176"/>
                  <a:gd name="T14" fmla="*/ 556 w 556"/>
                  <a:gd name="T15" fmla="*/ 11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6" h="176">
                    <a:moveTo>
                      <a:pt x="0" y="163"/>
                    </a:moveTo>
                    <a:cubicBezTo>
                      <a:pt x="15" y="156"/>
                      <a:pt x="30" y="149"/>
                      <a:pt x="58" y="126"/>
                    </a:cubicBezTo>
                    <a:cubicBezTo>
                      <a:pt x="86" y="103"/>
                      <a:pt x="137" y="45"/>
                      <a:pt x="169" y="26"/>
                    </a:cubicBezTo>
                    <a:cubicBezTo>
                      <a:pt x="201" y="7"/>
                      <a:pt x="219" y="0"/>
                      <a:pt x="251" y="14"/>
                    </a:cubicBezTo>
                    <a:cubicBezTo>
                      <a:pt x="283" y="28"/>
                      <a:pt x="332" y="86"/>
                      <a:pt x="363" y="112"/>
                    </a:cubicBezTo>
                    <a:cubicBezTo>
                      <a:pt x="394" y="138"/>
                      <a:pt x="415" y="160"/>
                      <a:pt x="436" y="168"/>
                    </a:cubicBezTo>
                    <a:cubicBezTo>
                      <a:pt x="457" y="176"/>
                      <a:pt x="467" y="171"/>
                      <a:pt x="487" y="163"/>
                    </a:cubicBezTo>
                    <a:cubicBezTo>
                      <a:pt x="507" y="155"/>
                      <a:pt x="542" y="127"/>
                      <a:pt x="556" y="118"/>
                    </a:cubicBezTo>
                  </a:path>
                </a:pathLst>
              </a:custGeom>
              <a:noFill/>
              <a:ln w="19050" cap="flat" cmpd="sng">
                <a:solidFill>
                  <a:srgbClr val="FD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5"/>
              <p:cNvSpPr>
                <a:spLocks/>
              </p:cNvSpPr>
              <p:nvPr/>
            </p:nvSpPr>
            <p:spPr bwMode="auto">
              <a:xfrm>
                <a:off x="3706" y="2208"/>
                <a:ext cx="84" cy="86"/>
              </a:xfrm>
              <a:custGeom>
                <a:avLst/>
                <a:gdLst>
                  <a:gd name="T0" fmla="*/ 0 w 84"/>
                  <a:gd name="T1" fmla="*/ 86 h 86"/>
                  <a:gd name="T2" fmla="*/ 38 w 84"/>
                  <a:gd name="T3" fmla="*/ 50 h 86"/>
                  <a:gd name="T4" fmla="*/ 84 w 84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6">
                    <a:moveTo>
                      <a:pt x="0" y="86"/>
                    </a:moveTo>
                    <a:lnTo>
                      <a:pt x="38" y="50"/>
                    </a:lnTo>
                    <a:lnTo>
                      <a:pt x="84" y="0"/>
                    </a:lnTo>
                  </a:path>
                </a:pathLst>
              </a:custGeom>
              <a:noFill/>
              <a:ln w="19050" cap="flat" cmpd="sng">
                <a:solidFill>
                  <a:srgbClr val="FD0000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66"/>
            <p:cNvGrpSpPr>
              <a:grpSpLocks/>
            </p:cNvGrpSpPr>
            <p:nvPr/>
          </p:nvGrpSpPr>
          <p:grpSpPr bwMode="auto">
            <a:xfrm>
              <a:off x="3468688" y="2740025"/>
              <a:ext cx="820737" cy="207963"/>
              <a:chOff x="3157" y="2172"/>
              <a:chExt cx="633" cy="176"/>
            </a:xfrm>
          </p:grpSpPr>
          <p:sp>
            <p:nvSpPr>
              <p:cNvPr id="74" name="Freeform 67"/>
              <p:cNvSpPr>
                <a:spLocks/>
              </p:cNvSpPr>
              <p:nvPr/>
            </p:nvSpPr>
            <p:spPr bwMode="auto">
              <a:xfrm>
                <a:off x="3157" y="2172"/>
                <a:ext cx="556" cy="176"/>
              </a:xfrm>
              <a:custGeom>
                <a:avLst/>
                <a:gdLst>
                  <a:gd name="T0" fmla="*/ 0 w 556"/>
                  <a:gd name="T1" fmla="*/ 163 h 176"/>
                  <a:gd name="T2" fmla="*/ 58 w 556"/>
                  <a:gd name="T3" fmla="*/ 126 h 176"/>
                  <a:gd name="T4" fmla="*/ 169 w 556"/>
                  <a:gd name="T5" fmla="*/ 26 h 176"/>
                  <a:gd name="T6" fmla="*/ 251 w 556"/>
                  <a:gd name="T7" fmla="*/ 14 h 176"/>
                  <a:gd name="T8" fmla="*/ 363 w 556"/>
                  <a:gd name="T9" fmla="*/ 112 h 176"/>
                  <a:gd name="T10" fmla="*/ 436 w 556"/>
                  <a:gd name="T11" fmla="*/ 168 h 176"/>
                  <a:gd name="T12" fmla="*/ 487 w 556"/>
                  <a:gd name="T13" fmla="*/ 163 h 176"/>
                  <a:gd name="T14" fmla="*/ 556 w 556"/>
                  <a:gd name="T15" fmla="*/ 11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6" h="176">
                    <a:moveTo>
                      <a:pt x="0" y="163"/>
                    </a:moveTo>
                    <a:cubicBezTo>
                      <a:pt x="15" y="156"/>
                      <a:pt x="30" y="149"/>
                      <a:pt x="58" y="126"/>
                    </a:cubicBezTo>
                    <a:cubicBezTo>
                      <a:pt x="86" y="103"/>
                      <a:pt x="137" y="45"/>
                      <a:pt x="169" y="26"/>
                    </a:cubicBezTo>
                    <a:cubicBezTo>
                      <a:pt x="201" y="7"/>
                      <a:pt x="219" y="0"/>
                      <a:pt x="251" y="14"/>
                    </a:cubicBezTo>
                    <a:cubicBezTo>
                      <a:pt x="283" y="28"/>
                      <a:pt x="332" y="86"/>
                      <a:pt x="363" y="112"/>
                    </a:cubicBezTo>
                    <a:cubicBezTo>
                      <a:pt x="394" y="138"/>
                      <a:pt x="415" y="160"/>
                      <a:pt x="436" y="168"/>
                    </a:cubicBezTo>
                    <a:cubicBezTo>
                      <a:pt x="457" y="176"/>
                      <a:pt x="467" y="171"/>
                      <a:pt x="487" y="163"/>
                    </a:cubicBezTo>
                    <a:cubicBezTo>
                      <a:pt x="507" y="155"/>
                      <a:pt x="542" y="127"/>
                      <a:pt x="556" y="118"/>
                    </a:cubicBezTo>
                  </a:path>
                </a:pathLst>
              </a:custGeom>
              <a:noFill/>
              <a:ln w="19050" cap="flat" cmpd="sng">
                <a:solidFill>
                  <a:srgbClr val="FD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68"/>
              <p:cNvSpPr>
                <a:spLocks/>
              </p:cNvSpPr>
              <p:nvPr/>
            </p:nvSpPr>
            <p:spPr bwMode="auto">
              <a:xfrm>
                <a:off x="3706" y="2208"/>
                <a:ext cx="84" cy="86"/>
              </a:xfrm>
              <a:custGeom>
                <a:avLst/>
                <a:gdLst>
                  <a:gd name="T0" fmla="*/ 0 w 84"/>
                  <a:gd name="T1" fmla="*/ 86 h 86"/>
                  <a:gd name="T2" fmla="*/ 38 w 84"/>
                  <a:gd name="T3" fmla="*/ 50 h 86"/>
                  <a:gd name="T4" fmla="*/ 84 w 84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6">
                    <a:moveTo>
                      <a:pt x="0" y="86"/>
                    </a:moveTo>
                    <a:lnTo>
                      <a:pt x="38" y="50"/>
                    </a:lnTo>
                    <a:lnTo>
                      <a:pt x="84" y="0"/>
                    </a:lnTo>
                  </a:path>
                </a:pathLst>
              </a:custGeom>
              <a:noFill/>
              <a:ln w="19050" cap="flat" cmpd="sng">
                <a:solidFill>
                  <a:srgbClr val="FD0000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6" name="Rectangle 69"/>
            <p:cNvSpPr>
              <a:spLocks noChangeArrowheads="1"/>
            </p:cNvSpPr>
            <p:nvPr/>
          </p:nvSpPr>
          <p:spPr bwMode="auto">
            <a:xfrm>
              <a:off x="4122738" y="2344738"/>
              <a:ext cx="352425" cy="1349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12700">
          <a:solidFill>
            <a:schemeClr val="tx1"/>
          </a:solidFill>
        </a:ln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165607</TotalTime>
  <Words>516</Words>
  <Application>Microsoft Office PowerPoint</Application>
  <PresentationFormat>Widescreen</PresentationFormat>
  <Paragraphs>167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Rounded MT Bold</vt:lpstr>
      <vt:lpstr>Britannic Bold</vt:lpstr>
      <vt:lpstr>Calibri</vt:lpstr>
      <vt:lpstr>Edwardian Script ITC</vt:lpstr>
      <vt:lpstr>Exotc350 Bd BT</vt:lpstr>
      <vt:lpstr>Times New Roman</vt:lpstr>
      <vt:lpstr>Wingdings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Saad Masud</dc:creator>
  <cp:lastModifiedBy>Lab One</cp:lastModifiedBy>
  <cp:revision>270</cp:revision>
  <dcterms:created xsi:type="dcterms:W3CDTF">2014-07-11T11:11:45Z</dcterms:created>
  <dcterms:modified xsi:type="dcterms:W3CDTF">2023-09-12T06:10:19Z</dcterms:modified>
</cp:coreProperties>
</file>